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Размещения: упорядоченный выбор в комбинаторике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посчитать варианты, когда порядок выбора действительно важен?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и место размещений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помогает считать варианты выбора и расположения объектов. Размещения показывают, как меняется результат, если важен порядок, а состав элементов может быть одинаковым. Это базовая тема для задач 10 класса.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размещения без повторений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07550" y="91145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без повторений — это выбор k различных объектов из n, где каждый объект берут не более одного раза, а порядок расположения выбранных элементов обязательно учитывается.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707550" y="2228575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порядки — разные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 же самые объекты поставить в другом порядке, получится новый вариант. Поэтому при размещениях важны не только выбранные элементы, но и их последовательность.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7550" y="3545700"/>
            <a:ext cx="35424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президента, вице-президента и секретаря из 12 учеников — это размещение без повторений: роли различны, значит, перестановка людей по должностям меняет итоговый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числа размещений без повторений
</a:t>
            </a:r>
            <a:endParaRPr lang="en-US" sz="2505" dirty="0"/>
          </a:p>
        </p:txBody>
      </p:sp>
      <p:sp>
        <p:nvSpPr>
          <p:cNvPr id="10" name="Text 2"/>
          <p:cNvSpPr txBox="1"/>
          <p:nvPr/>
        </p:nvSpPr>
        <p:spPr>
          <a:xfrm>
            <a:off x="928535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первого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первую позицию можно поставить любой из n объектов, поэтому число возможностей равно n.
</a:t>
            </a:r>
            <a:endParaRPr lang="en-US" sz="1110" dirty="0"/>
          </a:p>
        </p:txBody>
      </p:sp>
      <p:sp>
        <p:nvSpPr>
          <p:cNvPr id="11" name="Text 3"/>
          <p:cNvSpPr txBox="1"/>
          <p:nvPr/>
        </p:nvSpPr>
        <p:spPr>
          <a:xfrm>
            <a:off x="2694897" y="1468595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Выбор следующих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выбора остаётся n−1 вариант, затем n−2 и так далее, пока не заполнено k мест.
</a:t>
            </a:r>
            <a:endParaRPr lang="en-US" sz="1214" dirty="0"/>
          </a:p>
        </p:txBody>
      </p:sp>
      <p:sp>
        <p:nvSpPr>
          <p:cNvPr id="12" name="Text 4"/>
          <p:cNvSpPr txBox="1"/>
          <p:nvPr/>
        </p:nvSpPr>
        <p:spPr>
          <a:xfrm>
            <a:off x="4447110" y="2808000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Перемножение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способов получают по правилу умножения: n·(n−1)·(n−2)… до k множителей.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6206485" y="1468582"/>
            <a:ext cx="16899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Запись через факториал
</a:t>
            </a:r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удобно записать как A(n, k)=n! /(n−k)! , где факториал n! — произведение чисел от 1 до n.
</a:t>
            </a:r>
            <a:endParaRPr lang="en-US" sz="11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типов выбора помогает быстро определить нужную формулу по смыслу задачи.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комбинаторики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комбинаторного выбора
</a:t>
            </a:r>
            <a:endParaRPr lang="en-US" sz="2603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отличает размещения от сочетаний, а перестановки используют все объекты сразу. Повторения ведут к отдельной формуле n^k.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размещений из школьной жизни
</a:t>
            </a:r>
            <a:endParaRPr lang="en-US" sz="1695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Призовые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олимпиаде или конкурсе I, II и III места образуют размещение: участники одни и те же, но порядок награждения меняет итоговый вариант.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классе назначают старосту, заместителя и ответственного за проект, то выбор считается размещением, потому что каждая должность отличается от других.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Дежурства и графики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расписания дежурств порядок распределения учеников по дням или постам важен, поэтому такие задачи удобно описывать размещениями.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ситуациях один и тот же набор людей даёт разные результаты, если меняется последовательность или роль каждого участника.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A(n, k)=n! /(n−k)!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размещений при увеличении k
</a:t>
            </a:r>
            <a:endParaRPr lang="en-US" sz="249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фиксированном n=7 добавление каждого нового места резко увеличивает число вариантов, потому что к выбору подключается ещё один множитель.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размещений растёт очень быстро и при k=n достигает 7! , то есть максимума для безповторного упорядоченного выбора.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повторения допустимы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объект можно использовать несколько раз, речь идёт о размещениях с повторениями. Тогда каждый из k шагов имеет по n вариантов.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подсчёта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таких вариантов вычисляют по формуле A(n, k)=n^k. Она особенно удобна, когда выбор идёт по позициям, а ограничения на повторение отсутствуют.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PIN-кодом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четырёхзначного PIN-кода из 10 цифр получаем 10^4=10000 вариантов. Разрешение повторений заметно расширяет пространство возможных кодов.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с повторениями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размещения
</a:t>
            </a:r>
            <a:endParaRPr lang="en-US" sz="262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 условий перед выбором формулы.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размещения от сочетаний
</a:t>
            </a:r>
            <a:endParaRPr lang="en-US" sz="2661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400" y="2082203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перестановка тех же элементов даёт новый вариант, это размещение. Когда порядок не влияет на результат, речь идёт о сочетании.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5498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используют, когда нужно распределить места, должности или позиции. Сочетание подходит для выбора группы без закрепления ролей.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29560" y="2082200"/>
            <a:ext cx="2644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и его помощник из одной команды — это размещение, потому что роли различны. Два ученика в команду без ролей — это сочетание.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Граничные случаи и важные свойства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выбранный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выбрать только один объект, то число вариантов равно количеству доступных элементов: A(n, 1)=n. Это естественный частный случай, который удобно использовать для быстрой проверки формулы и ответа.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все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все n объектов и порядок важен, получаем A(n, n)=n! , то есть число всех перестановок. Такое равенство показывает, что размещения без повторений обобщают перестановки.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больше наличия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k&gt;n размещения без повторений невозможны, потому что нельзя составить упорядоченный набор из большего числа различных позиций, чем есть объектов. Это условие сразу отсеивает некорректные задачи.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контролировать вычисления: если ответ при k=1 не равен n или при k=n не совпадает с факториалом, значит, формула применена неверно либо условие задачи понято ошибочно.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966700"/>
            <a:ext cx="4646100" cy="13460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меняется число вариантов при разных n, k и типе размещения.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формулам A(n, k)=n! /(n−k)! и n^k.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числовые примеры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числа позиций резко повышает количество вариантов, а повторения делают рост ещё заметнее.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и безопасность паролей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длина пароля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пароль, тем больше возможных последовательностей можно составить из заданного набора символов. На практике это означает, что даже несколько дополнительных знаков заметно усложняют подбор и повышают устойчивость к перебору.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 резко увеличивают число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символ может встречаться несколько раз, число паролей растёт по правилу n^k. Для 8 букв латинского алфавита это 26^8 вариантов, что намного больше, чем при запрете повторений, где выбор быстро исчерпывается.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в цифровой защите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размещений помогает понять, почему надёжные пароли строят из разных типов символов и достаточной длины. На изображении клавиатура и случайный набор знаков подчёркивают связь между математическим подсчётом и реальной безопасностью.
</a:t>
            </a:r>
            <a:endParaRPr lang="en-US" sz="13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формулам A(10,4)=5040 и 10^4=10000.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вариантов с повторениями и без повторений
</a:t>
            </a:r>
            <a:endParaRPr lang="en-US" sz="169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величины относятся к одной и той же задаче, но различие в условии полностью меняет итоговый счёт вариантов.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повторений почти удваивает число вариантов, поэтому это условие всегда нужно проверять в первую очередь.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5027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выбор происходит последовательно, то число итоговых вариантов находится перемножением возможностей на каждом этапе. Сначала считают варианты первого шага, затем второго и так далее, не смешивая их между собой.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421500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размещениями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размещений без повторений на каждом следующем месте остаётся на один объект меньше. Именно поэтому формула A(n, k) получается из правила произведения: n·(n−1)·(n−2)… до k множителей.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92725" y="2610075"/>
            <a:ext cx="230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первое место подходят 5 объектов, на второе — 4, а на третье — 3, то всего получается 5·4·3=60 вариантов. Такой расчёт помогает видеть смысл формулы без механического запоминания.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произведения как основа формулы размещений
</a:t>
            </a:r>
            <a:endParaRPr lang="en-US" sz="18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по условию задачи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условий перед вычислением числа вариантов.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сочетаниями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школьники выбирают формулу размещений там, где порядок не влияет на результат. Если набор элементов рассматривается как один и тот же независимо от перестановки, нужна другая модель подсчёта.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размещений без повторений обязательно условие k≤n. Если выбранных позиций больше, чем объектов, задача не имеет смысла в этой модели, и ответ нельзя получать по формуле механически.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роли различаются, порядок становится частью ответа. Ошибка возникает, когда капитана и помощника считают как одинаковую пару, хотя перестановка этих двух учеников даёт другой вариант.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неточности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факториалах и пропуск проверки на повторения приводят к неверному результату даже при правильной идее. Аккуратная запись условия и выделение ключевых слов помогают избежать таких сбоев.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A(5, k)=5! /(5−k)!.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размещений при фиксированном n
</a:t>
            </a:r>
            <a:endParaRPr lang="en-US" sz="199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n=5 каждое новое место резко повышает число упорядоченных вариантов, потому что множитель уменьшается лишь постепенно.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достигается при k=n, где число размещений совпадает с 5! , а затем больше не увеличивается.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59" y="1344389"/>
            <a:ext cx="453863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81" y="2251415"/>
            <a:ext cx="583538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959" y="4118196"/>
            <a:ext cx="453863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 для алгебры и информатики
</a:t>
            </a:r>
            <a:endParaRPr lang="en-US" sz="2395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лежат в основе многих задач на перечисление исходов, где важно учитывать порядок элементов. Это помогает уверенно работать с комбинаторными моделями и проверять, не пропущены ли какие-либо случаи.
</a:t>
            </a:r>
            <a:endParaRPr lang="en-US" sz="1307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математических соревнованиях размещения часто появляются в нестандартной форме. Умение распознать их по условию экономит время и позволяет быстрее перейти от словесного описания к точной формуле.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 кодирование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тема связана с паролями, кодами и распределением ресурсов. Подсчёт числа комбинаций помогает оценивать надёжность решений и понимать, насколько велико пространство возможных вариантов.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и 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расписаний, назначении дежурств или распределении мест важно учитывать роли и порядок. Именно поэтому размещения удобно использовать там, где одинаковый набор участников даёт разные результаты.
</a:t>
            </a:r>
            <a:endParaRPr lang="en-US" sz="13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размещениях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 учат видеть, когда порядок действительно меняет ответ, и переводить текст задачи в точную комбинаторную модель. Зная формулы A(n, k) и n^k, можно уверенно решать практические задачи подсчёта вариантов.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2026-05-29T15:15:28Z</dcterms:created>
  <dcterms:modified xsi:type="dcterms:W3CDTF">2026-05-29T15:15:28Z</dcterms:modified>
</cp:coreProperties>
</file>