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What Do College Students Do?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студентов: учеба, кампус, работа и первые шаги к карьере.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 требует большей самостоятельности, чем школа: нужно планировать время, выбирать курсы и соблюдать дедлайны. Эта тема помогает говорить по-английски о будущей учебе, профессии и взрослении в реальных жизненных ситуациях.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колледж — важная тема для старшеклассников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разобраться в сложных вопросах, студенты обращаются к преподавателям, работают в библиотеке и используют учебные ресурсы, включая электронные базы и онлайн-материалы.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Консультации и библиотека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студенты привыкают к более гибкому, но насыщенному расписанию, где важно заранее распределять силы, чтобы успевать и учиться, и отдыхать.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недели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не ограничивается парами: в него входят обеды с друзьями, короткие встречи на кампусе и бытовые дела, которые тоже нужно успевать между занятиями.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быт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начинается чтение текстов, выполнение домашних заданий и подготовка к тестам. По многим дисциплинам на самостоятельную работу уходит несколько часов каждую неделю.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работа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посещают лекции, семинары и лабораторные занятия, где получают новую информацию, обсуждают темы и проверяют понимание материала в течение учебной недели.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Лекции и семинары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college students do every week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учеба продолжается и вне аудитории: значительная часть недели уходит на самостоятельную подготовку и организацию дел.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Свободного времени меньше, чем кажется; успех зависит от баланса между сном, учебой, работой и отдыхом.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диаграммы, 2025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студента в течение недели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classroom студенты быстро достают ноутбуки, тетради и учебники, а преподаватель задает тему для обсуждения. Здесь важны внимание, участие и умение работать с материалом сразу на занятии, не откладывая разбор до вечера.
</a:t>
            </a:r>
            <a:endParaRPr lang="en-US" sz="101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Аудитория после звонка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study lounges и computer rooms студенты часто работают в парах или небольших группах. Такие места удобны для обсуждения проектов, проверки идей и быстрой подготовки презентаций с помощью электронных ресурсов.
</a:t>
            </a:r>
            <a:endParaRPr lang="en-US" sz="1119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в студенческих зонах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 на кампусе — это не только книги на полках, но и тихое место для подготовки к тестам. Здесь студенты ищут статьи, пользуются Wi‑Fi и сравнивают источники, чтобы лучше понять сложные темы.
</a:t>
            </a:r>
            <a:endParaRPr lang="en-US" sz="115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как рабочее пространство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Campus life: classrooms, library and study spaces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учебный режим и возрастает личная ответственность студента.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колледже результат сильнее зависит от личной организации: нужно самому планировать неделю, следить за дедлайнами и управлять нагрузкой.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различий в организации обучения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колледж: ключевые различия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студент определяет обязательные дисциплины и доступные элективы, ориентируясь на требования программы и собственные интересы.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программы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результатов студент уточняет учебный план, распределяет credits и соотносит курсы с будущими career goals.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Корректировка траектории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этапе многие берут разные предметы, чтобы понять сильные стороны и выбрать область: business, IT, medicine, arts или social sciences.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направлений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Choosing courses and building an academic path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типичный цикл от выбора курсов до итоговой сдачи и корректировки стратегии.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студент планирует семестр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60645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9537" y="1500220"/>
            <a:ext cx="439200" cy="351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32569" y="1456900"/>
            <a:ext cx="424313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собирают студентов с похожими увлечениями: от дебатов до кино и языков. Здесь легче познакомиться с новыми людьми и быстро почувствовать себя частью кампуса.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по интересам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сообщества часто дают первые роли организатора, координатора или участника совета. Это помогает развивать leadership skills и учиться принимать решения.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Лидерские навыки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музыка и другие творческие проекты дают возможность выступать, репетировать и создавать что-то вместе. Такая деятельность развивает уверенность и умение работать в коллективе.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объединения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проекты связывают учебу с реальной пользой для сообщества. Они формируют ответственность, эмпатию и опыт общения с разными людьми.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Волонтерство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 и команды помогают поддерживать форму, учат дисциплине и развивают командное взаимодействие. Для многих это еще и способ снизить учебный стресс.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команды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Extracurricular life: clubs, sports and student communities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Внеучебная активность дополняет учебу: она помогает находить друзей, тренировать общение и увереннее чувствовать себя в новой среде.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клубы и спорт, потому что они дают и общение, и регулярное участие; остальные занятия усиливают soft skills.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диаграммы, 2025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распространенные внеучебные занятия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Подработка помогает покрывать повседневные расходы и снижает финансовую зависимость от семьи. Для многих студентов это первый опыт, когда личный заработок напрямую связан с их ответственностью и дисциплиной.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доход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кафе, магазине или офисе развивает вежливое общение, умение слушать и быстро реагировать на запросы людей. Эти навыки полезны не только на рабочем месте, но и в учебных проектах.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общения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неполная занятость учит пунктуальности, работе в команде и соблюдению правил. Студент начинает понимать, как устроены рабочие процессы, и получает опыт, который можно добавить в résumé.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профессиональные навыки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Совмещать учебу и работу непросто: нужно не пропускать deadlines, заранее планировать неделю и оставлять время на отдых. Гибкий график становится важным условием, чтобы подработка не мешала учебному прогрессу.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 приоритеты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Part-time jobs during college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откуда студент получает деньги и на что уходит основной бюджет. Она помогает увидеть разницу между источниками дохода и обязательными расходами.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бюджета обычно уходит на жильё и питание, а подработка, помощь семьи и стипендия лишь распределяют финансовую нагрузку между несколькими источниками.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«What Do College Students Do?»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расходы студента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62075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вне дома означает, что студент сам отвечает за еду, стирку и уборку. Такие обязанности быстро показывают, насколько важно соблюдать режим и не откладывать простые дела.
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207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быт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504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комната может стать удобным местом для занятий, если в ней есть порядок, ноутбук, учебники и тихая зона для концентрации. Это особенно важно в напряжённые недели семестра.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723504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 учёбы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41596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нет привычного семейного контроля, студенту приходится самому распределять силы между учёбой, отдыхом и домашними делами. Именно поэтому полезны чёткий распорядок и простые ежедневные привычки.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541594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дня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7708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жильё требует планировать покупки, следить за временем и решать бытовые вопросы без помощи родителей. Такой опыт развивает зрелость и умение брать ответственность за ежедневные routines.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3847707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решения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15397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общежитии или студенческой квартире приходится учитывать привычки соседей, делить кухню и ванную, а также уважать личные границы других людей. Это учит договариваться спокойно и по существу.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2153972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in a dormitory or off campus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в парах и группах формируют умение распределять роли, слушать других и уважать разные точки зрения. Такой опыт особенно ценен, потому что во взрослой жизни совместная работа встречается постоянно.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сдачи, самостоятельное чтение и длинные задания учат управлять временем без постоянного контроля со стороны преподавателя. Именно самодисциплина помогает студенту сохранять стабильный результат в течение семестра.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Самодисциплина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 часто требует поиска информации в электронных базах, работы с документами, презентациями и онлайн-платформами. Это развивает уверенное использование технологий как для учёбы, так и для будущей карьеры.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Эссе, отчёты и письменные задания требуют ясного изложения мыслей, логичной структуры и точного словаря. Со временем студент начинает писать более убедительно и аккуратно, избегая лишних повторов.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коммуникация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учатся не просто запоминать факты, а сравнивать идеи, анализировать аргументы и делать выводы. Этот навык помогает разбираться в сложных темах и уверенно отвечать на учебные вопросы.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college students develop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часто усиливаются в периоды контрольных и большого объёма чтения, когда учебная нагрузка накладывается на работу, бытовые дела и адаптацию к новому коллективу.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стресс и нехватка времени; значит, планирование и поддержка особенно важны в самые напряжённые недели семестра.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материалам темы «What Do College Students Do?»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студентов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5313" y="3217325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480700"/>
            <a:ext cx="439200" cy="3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обращаются за советом по учебным вопросам, выбору курсов и адаптации к нагрузке. Такие встречи помогают быстрее понять требования преподавателей и выстроить реалистичный план семестра.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карьеры помогают писать résumé, готовиться к собеседованиям и искать internships. Они связывают учебный опыт с будущей работой и показывают, как представить свои достижения работодателю.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 services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или небольшие занятия с tutor помогают разобрать сложную тему в спокойном темпе. Студент получает объяснение, обратную связь и более уверенное понимание учебного материала.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Tutoring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поддержка помогает справляться со стрессом, усталостью и чувством одиночества. Для многих студентов это важный ресурс, который делает период адаптации более устойчивым и безопасным.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помощь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центрах можно получить помощь с чтением, письмом, математикой и подготовкой к экзаменам. Это особенно полезно, когда материал кажется слишком объёмным или трудным для самостоятельного освоения.
</a:t>
            </a:r>
            <a:endParaRPr lang="en-US" sz="981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центры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services on campus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цикл подготовки студента: от получения задания до сдачи работы или экзамена.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экзаменам и дедлайнам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fairs дают возможность напрямую общаться с представителями компаний, задавать вопросы и узнавать о требованиях к кандидатам. Для студентов это удобный способ начать карьерный поиск заранее.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вакансий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выпуска диплом становится отправной точкой для первой работы, продолжения обучения или профессиональной сертификации. Колледж не завершает развитие, а задаёт направление следующему этапу.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Дальнейший путь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студенты ищут internships, чтобы попробовать себя в реальной рабочей среде и понять требования профессии. Такой опыт помогает связать учебные знания с практическими задачами.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Стажировки и опыт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Résumé и портфолио показывают не только оценки, но и проекты, подработку, волонтёрство и участие в клубах. Работодателю важны доказательства того, что студент умеет действовать самостоятельно.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Резюме и портфолио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college to career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успех в колледже складывается из нескольких взаимосвязанных привычек: учёбы, общения, практики и карьерной подготовки.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 работают вместе: учебные привычки улучшают результаты, а внеучебный и профессиональный опыт усиливает личностный и карьерный рост.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«What Do College Students Do?»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повседневные действия влияют на успех студента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Колледж: шаг к самостоятельной жизни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 помогает студенту научиться управлять временем, брать ответственность и соединять учёбу с работой, общением и будущими планами. Именно здесь формируется основа взрослой и профессиональной жизни.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2026-05-31T18:38:03Z</dcterms:created>
  <dcterms:modified xsi:type="dcterms:W3CDTF">2026-05-31T18:38:03Z</dcterms:modified>
</cp:coreProperties>
</file>