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 животный мир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формирует экосистемы: от климата и зон до пищевых цепей и охраны редких видов.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расселяются по Земле неравномерно, потому что им нужны тепло, влага, свет и подходящие почвы. На суше условия складываются в природные зоны, а в океане — по слоям. География связывает природные причины и жизнь видов.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живую природу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из воды и углекислого газа с помощью фотосинтеза. Благодаря этому они становятся началом большинства пищевых цепей и поддерживают жизнь других организмов.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готовые органические вещества, поэтому им нужны пища, вода и подходящие укрытия. Многие животные активно перемещаются, чтобы находить ресурсы и избегать опасности.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 организмов и возвращают вещества в круговорот. Так питательные элементы снова становятся доступными для растений и поддерживают длительную жизнь экосистем.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живых организмов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8908" y="1479875"/>
            <a:ext cx="252028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 и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помогают понять, как устроены связи в природе: растения формируют основу питания, а животные используют её в своих цепях.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 и строении определяют роли растений и животных в экосистеме: первые создают ресурс, вторые его потребляют и вовлекают в круговорот.
</a:t>
            </a:r>
            <a:endParaRPr lang="en-US" sz="1235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биологии (обобщение школьного курса).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 и их функции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 и поглощает воду с растворёнными минеральными веществами. Он помогает переживать засуху и обеспечивает питание в течение роста. Стебель соединяет органы и проводит вещества по растению.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 плод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участвуют в образовании пищи на свету и в испарении воды. Цветок у цветковых растений обеспечивает размножение, а плод защищает семена и помогает их распространению.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растений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форма отражает внешний облик и способы выживания: например, деревья формируют крону, а водные растения приспособлены к жизни на поверхности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жизненные формы связаны с условиями среды, длительностью тёплого периода, влагой и освещённостью, поэтому они встречаются в разных природных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учебная классификация жизненных форм (без числовых учётных данных).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накапливает воду в стебле и имеет колючки вместо листьев. Так уменьшается испарение, а растение лучше переносит жару и засуху по сравнению с видами с широкими листьями.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приспосабливаются к среде
</a:t>
            </a:r>
            <a:endParaRPr lang="en-US" sz="3181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обладает широкими листьями, которые плавают на поверхности воды. Такая форма помогает получать больше света и поддерживает обмен веществ в условиях, где вода скрывает часть растения.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сохраняет хвою зимой и лучше переносит холод. Хвоя уменьшает потерю влаги и помогает продолжать жизненные процессы даже при неблагоприятной погоде.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и многие растения с лёгкими семенами быстро расселяются ветром. Это повышает шансы найти подходящие условия, когда старое место становится менее пригодным.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основа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процесса: свет и зелёные части растений запускают образование органических веществ и кислорода.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питаются растениями: заяц, корова, лось, гусеница. Их рацион напрямую связан с доступностью зелёной пищи в разные сезоны, а строение тела помогает перерабатывать растительную клетчатку.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животных по способу питания
</a:t>
            </a:r>
            <a:endParaRPr lang="en-US" sz="3144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других животных: волк, лиса, орёл, щука. Всеядные используют и растительную, и животную пищу: медведь, кабан, человек. У всех групп особенности питания отражаются в поведении и строении органов.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природе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цепях энергия передаётся от растений к животным. В реальности виды часто связаны сразу с несколькими источниками пищи и врагами, поэтому образуются пищевые сети.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 цепи, тем меньше доступной энергии. Поэтому экосистемы сохраняют равновесие за счёт множества взаимосвязей.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схемы пищевых цепей (обобщение школьного курса).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природные условия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обитают рыбы, земноводные и водные растения. Температура и прозрачность воды, уровень кислорода и укрытия определяют, где животным легче дышать, питаться и прятаться.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укрытие, тень и много пищи. Здесь находят убежище белки и насекомые, живут дятлы, а лоси кормятся растительностью. Условия среды формируют поведение и активность животных.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богат травами и цветами, поэтому на нём больше опылителей и мелких животных. Насекомые легко находят корм и места для развития, а птицы используют луг как охотничью территорию.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главные трудности — жара и дефицит влаги, поэтому выживание связано с экономией воды. В тундре влияют холод, ветра и короткое лето: нужна быстрая жизненная активность.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тундра
</a:t>
            </a:r>
            <a:endParaRPr lang="en-US" sz="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781" y="1479875"/>
            <a:ext cx="2534538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разных природных условий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помогают животным выживать там, где отличаются температура, влажность, укрытия и доступность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требуют разных «решений»: защита от холода, экономия воды, приспособления к движению в воде и эффективный поиск пищи на открытых участках. Это видно по примеру животных.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учебные курсы по экологии (конкретные издания с цифрами не указаны в исходном материале).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поддерживают 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Весна–лето–осень–зима: изменения активности и сроков у растений и животных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поедают растения, а хищники регулируют их численность. Если исчезает один вид, меняются питание и размножение других организмов, и нарушается устойчивость всей экосистемы.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например пчёлы, опыляют цветы. Благодаря этому растения образуют плоды и семена, а значит поддерживают численность своих видов и обеспечивают корм для многих животных.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 разносят семена: одни переносят их на шерсти и лапах, другие — вместе с пищей. Так растения расселяются на новые участки, где могут найти подходящие условия.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растений и животных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 Красная книга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зависят от выбранного региона и конкретного выпуска Красной книги; в исходных данных чисел не было.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цифр видно направление: чем меньше и уязвимее местообитания, тем выше ценность охраны редких видов. Это напрямую влияет на устойчивость экосистем.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(конкретные числа для мира/России/региона не указаны в исходном материале).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— территории, где природа защищена особенно строго: хозяйственная деятельность ограничена, а многие наблюдения ведут учёные. Это помогает сохранить редкие виды и естественные условия их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сочетают охрану природы, научные исследования и экологический туризм. Благодаря правилам посещения людям проще знакомиться с природой, не разрушая места обитания. Примеры — Кроноцкий, Приокско-Террасный и «Лосиный Остров».
</a:t>
            </a:r>
            <a:endParaRPr lang="en-US" sz="15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исчезают виды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распашка земель сокращают площади, где виды могут жить и размножаться. Даже небольшое изменение среды разрушает привычные условия и уменьшает кормовую базу.
</a:t>
            </a:r>
            <a:endParaRPr lang="en-US" sz="1131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ухудшает дыхание и качество пищи, а пожары уничтожают укрытия и травяной покров. После катастроф многим видам нужно больше времени для восстановления численности.
</a:t>
            </a:r>
            <a:endParaRPr lang="en-US" sz="1105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и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городов разделяет природные территории на части. Животным сложнее мигрировать и искать корм, а растениям труднее расселяться, потому что нарушается связь между участками среды.
</a:t>
            </a:r>
            <a:endParaRPr lang="en-US" sz="1045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влияние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охота и браконьерство напрямую снижает численность. Дополнительно климат меняет сроки цветения, миграций и доступность пищи, особенно для редких видов с узким ареалом.
</a:t>
            </a:r>
            <a:endParaRPr lang="en-US" sz="11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человека снижают нагрузку на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личных привычек к сохранению мест обитания и снижению рисков для видов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могут жить более двух тысяч лет и достигать высоты свыше ста метров. Долгая жизнь деревьев помогает им накапливать массу и формировать особые условия для других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живой природе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совершает десятки взмахов крыльями в секунду и способна зависать в воздухе. Благодаря этому птица быстро находит цветы и добывает нектар даже там, где трудно приземлиться.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живой организм суши — грибница под землёй: она занимает огромную площадь. Такие примеры показывают, что формы жизни могут быть очень разнообразными.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основа устойчивой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вещество, а животные используют его и поддерживают круговорот. Распределение видов зависит от климата, воды, почв и рельефа. Приспособления, пищевые цепи и охрана природы сохраняют устойчивость природных систем.
</a:t>
            </a:r>
            <a:endParaRPr lang="en-US" sz="37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2026-05-11T19:57:32Z</dcterms:created>
  <dcterms:modified xsi:type="dcterms:W3CDTF">2026-05-11T19:57:32Z</dcterms:modified>
</cp:coreProperties>
</file>