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и её 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делят секущие пропорционально: поймём, почему это работает.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теорема Фалеса и зачем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теорема помогает в геометрии находить длины, работать с пропорциями и строить чертежи. Она связывает рисунок с алгеброй и показывает, как из параллельных прямых получать точные отношения без прямого измерения.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Фалеса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параллельных прямых пересекают две секущие, то на каждой из них образуются отрезки, связанные между собой одним и тем же отношением.
</a:t>
            </a:r>
            <a:endParaRPr lang="en-US" sz="1169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отрезков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сохранять одинаковый порядок точек на обеих секущих: именно тогда можно правильно сопоставить соответствующие отрезки и записать верную пропорцию.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соседних частей на первой секущей и соответствующих им частей на второй секущей выполняются равные отношения, а не обязательно равные длины.
</a:t>
            </a:r>
            <a:endParaRPr lang="en-US" sz="1038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одной секущей расстояния между параллельными прямыми равны, то на другой секущей соответствующие отрезки тоже будут равными.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расположения прямых и отрезков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секущая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секущей отмечают отрезки a, b и c. Они служат основой для сравнения с отрезками на другой линии и помогают увидеть пропорциональность.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соседних отрезков используют записи a: b = x: y и b: c = y: z. Так становится видно, что параллельные прямые сохраняют одинаковую структуру деления.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точки, можно сопоставить не те отрезки и получить неправильный ответ. Поэтому на чертеже всегда сначала проверяют соответствие по расположению.
</a:t>
            </a:r>
            <a:endParaRPr lang="en-US" sz="805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секущая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второй секущей соответствующие части обозначают x, y и z. Их порядок должен совпадать с порядком на первой линии, иначе пропорция будет записана неверно.
</a:t>
            </a:r>
            <a:endParaRPr lang="en-US" sz="8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доказательство теоремы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параллельных прямых к пропорциям через равенство углов и подобие треугольников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001760"/>
            <a:ext cx="4332300" cy="17062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теоремы и обозначения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увидеть, как читается рисунок и как записывается пропорция.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 — сопоставлять отрезки в одинаковом порядке; без этого пропорция теряет смысл.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параллельные прямые и пропорции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1: деление отрезка на равные части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деление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одной стороне угла отметить равные промежутки и провести параллельные прямые, то на другой стороне получатся такие же равные части без дополнительных измерений.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 построениях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позволяет делить отрезок на 2, 3, 4, 5 и больше частей, когда важна аккуратность чертежа, а не работа линейкой по каждой части.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точность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сохраняют одинаковое отношение расстояний, поэтому деление получается не приблизительным, а строго основанным на свойствах чертежа.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часто используют в школьных построениях, где нужно показать не просто результат, а сам способ его получения с помощью параллельных прямых.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Пропорциональное деление отрезков на двух секущих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обеих секущих увеличиваются длины, но сохраняется одно и то же соотношение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одинаков по форме: вторая секущая всегда в 1,5 раза длиннее первой, поэтому отношение не меняется.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«Теорема Фалеса»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2: построение неизвестной длины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 один отрезок и его часть, неизвестную длину находят через пропорцию. Параллельные прямые задают соответствие между известными и искомыми частями.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строят луч, делят его на равные части и через точки проводят параллельные прямые. Так на рисунке сразу видно, какие отрезки должны сравниваться.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помогает восстановить длину по известному отношению или по части фигуры. Это особенно удобно в задачах, где нельзя измерить объект напрямую.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теоремы Фалеса с подобием треугольников
</a:t>
            </a:r>
            <a:endParaRPr lang="en-US" sz="2412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дают углы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проходит параллельно стороне треугольника, появляются равные углы. Именно они становятся первым шагом к распознаванию подобия фигур на чертеже.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 — подобные треугольники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треугольников совпадают соответствующие углы, то треугольники подобны. Это означает, что их форма одинакова, а размеры отличаются только масштабом.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подобия — пропорции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соответствующие стороны относятся одинаково. Поэтому можно сразу записать пропорцию и использовать её для вычисления неизвестных длин.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решении задач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подобием делает теорему Фалеса особенно полезной: она превращает геометрический рисунок в понятную алгебраическую запись и помогает проверять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56743"/>
            <a:ext cx="4332300" cy="23751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 теме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по теореме Фалеса различаются по формулировке, но в основе каждой лежит одна и та же пропорция соответствующих отрезков.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типовых заданиях важно правильно сопоставить отрезки на рисунке и затем использовать одну и ту же идею пропорциональности.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теорема Фалеса и пропорции на параллельных прямых.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теорему Фалеса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задачи на параллельные прямые, секущие и пропорции отрезков.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в задачах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порядке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двух секущих точки идут в разном порядке, легко перепутать соответствующие отрезки. Тогда пропорция записывается неверно, и даже правильные числа дают ошибочный результат.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пропорции равенством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записывать просто равные длины, когда задача требует отношения. Теорема Фалеса говорит о пропорциональности, а не о том, что все отрезки обязательно одинаковы.
</a:t>
            </a:r>
            <a:endParaRPr lang="en-US" sz="783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проверки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ещё раз посмотреть на схему. Если ответ не согласуется с рисунком или с порядком точек, значит, ошибка допущена ещё на этапе составления пропорции.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отрезки, которые не являются соответствующими, и сравнивают их между собой. Перед записью пропорции нужно проверить рисунок и убедиться, что пары действительно совпадают по положению.
</a:t>
            </a:r>
            <a:endParaRPr lang="en-US" sz="7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постоянного отношения отрезков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длины в парах различаются, каждая из них сохраняет одно и то же отношение. Именно это позволяет сравнивать фигуры и находить неизвестные части по чертежу.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демонстрируют одинаковую пропорцию 2:3, значит, важна не абсолютная длина, а сохранение отношения.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«Теорема Фалеса и следствия из неё».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участка можно провести вспомогательные параллельные линии и связать известный отрезок с неизвестным. Тогда длину находят не рулеткой, а через пропорцию, что особенно удобно для дальних или недоступных объектов.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расстояние нельзя измерить напрямую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важно сохранять точные отношения между частями рисунка. Теорема Фалеса помогает переносить размеры аккуратно и строить деления без прямого измерения каждой части, если известна одна исходная длина и порядок точек.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теорема нужна в черчении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теоремы в измерениях и черчении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и её следствия в одном обзоре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основное утверждение и его следствия работают вместе в построениях, вычислениях и проверке отношений на рисунке.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Следствия не повторяют теорему, а расширяют её возможности: от простого деления отрезков до решения задач с подобием и пропорциями.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о теореме Фалеса и её следствиях.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пропорции 3:5 = 6:x получаем x = 10. Это показывает, как геометрический чертёж сразу превращается в простое алгебраическое решение.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см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такой длиной будет второй соответствующий отрезок.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теореме Фалеса.
</a:t>
            </a:r>
            <a:endParaRPr lang="en-US" sz="3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решает теорема Фалеса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тема чаще всего помогает находить длины и делить отрезки. Остальные применения тоже важны, но встречаются немного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нагрузка приходится на вычисления и построения, потому что именно они чаще всего требуют точной пропорции на чертеже.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заданий по теме «Теорема Фалеса».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76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78677"/>
            <a:ext cx="376800" cy="301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математики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работает только тогда, когда на рисунке есть параллельные линии. Поэтому она опирается на аккуратное чтение чертежа и знание свойств углов.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и уравнения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Любую геометрическую схему можно перевести в запись с отношениями. После этого задача решается как обычное уравнение, что связывает геометрию с алгеброй.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фигур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и одинаковые отношения сторон приводят к подобию треугольников. Теорема Фалеса становится удобным шагом к более сложным доказательствам.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и масштаб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построениях и работе с масштабом важно сохранять соотношения между частями рисунка. Именно это позволяет переносить размеры без прямого измерения объекта.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учит видеть в чертеже не только линии, но и отношения между отрезками. Если правильно сопоставить части рисунка, можно делить, сравнивать и вычислять длины без лишних измерений.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2026-05-30T00:50:55Z</dcterms:created>
  <dcterms:modified xsi:type="dcterms:W3CDTF">2026-05-30T00:50:55Z</dcterms:modified>
</cp:coreProperties>
</file>