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согласные в словах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две одинаковые буквы рядом и писать без ошибок.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двойные согласные во 2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читают и пишут всё больше новых слов, и среди них часто встречаются слова с двойными согласными. Если не заметить две буквы рядом, легко допустить ошибку. Эта тема учит писать внимательно и запоминать трудные слова целиком.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двойные согласные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согласные — это две одинаковые согласные буквы, которые стоят рядом в одном слове. Они могут быть в середине, в конце или на стыке частей слова.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масса, аллея, антенна и Россия две буквы пишутся подряд, хотя при чтении часто слышится не две отдельные согласные, а один более долгий звук.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написания нужно не угадывать, а замечать глазами. Если читать слово по буквам, двойная согласная сразу становится видна и перестаёт прятаться, как хитрая буква-невидимка.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слова с двойными согласными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классе на доске написано слово «класс». Две буквы с стоят рядом и выглядят совершенно правильно. Такое слово можно увидеть в расписании, в задании и даже в приветствии учителя.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 и аллея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кассы в магазине тоже легко заметить двойную согласную. А в слове «аллея» две буквы л стоят рядом, как будто держатся за руки. Такие слова часто встречаются в жизни и помогают тренировать внимательный взгляд.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58413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5856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7399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58413"/>
            <a:ext cx="891000" cy="79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988" y="1317313"/>
            <a:ext cx="764925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 для запоминания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встречается в школе. В нём пишется двойная с, и её важно запомнить сразу, чтобы не потерять ни одной буквы.
</a:t>
            </a:r>
            <a:endParaRPr lang="en-US" sz="1426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 покупками и встречается в магазине. Две буквы с пишутся рядом, поэтому слово нужно запомнить как готовое написание.
</a:t>
            </a:r>
            <a:endParaRPr lang="en-US" sz="1426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
</a:t>
            </a:r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двойная нн слышится не очень чётко, но на письме она есть. Такое слово лучше учить целиком, как маленькую орфографическую загадку.
</a:t>
            </a:r>
            <a:endParaRPr lang="en-US" sz="1496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Шоссе
</a:t>
            </a:r>
            <a:pPr algn="ctr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пишут с ошибкой, если торопятся. Две буквы с стоят рядом в конце слова, и их нужно заметить особенно внимательно.
</a:t>
            </a:r>
            <a:endParaRPr lang="en-US" sz="1471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названии страны тоже есть двойная с. Такое слово пишется по образцу, поэтому его полезно повторять аккуратно и без спешки.
</a:t>
            </a:r>
            <a:endParaRPr lang="en-US" sz="1426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двойную согласную в слове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слово медленно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произнеси слово спокойно и по слогам. Так легче услышать, где в нём может прятаться двойная согласная.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Посмотри на слово глазами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проверь середину и конец слова. Если рядом стоят две одинаковые буквы, это и есть двойная согласная.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Сравни с образцом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трудное, сверь его с учебником, словарём или запомненным примером. Тогда ошибка не проберётся в тетрадь.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 из школьной жизни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школьной жизни помогают запоминать написание особенно быстро. В паре «класс — классный» видно, что сочетание сс сохраняется, а значит, буквы нужно писать внимательно. Такие примеры легко встретить в тетради, на доске и в разговоре с учителем.
</a:t>
            </a:r>
            <a:endParaRPr lang="en-US" sz="1071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классный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«группа» и «групповой» одинаковое сочетание букв тоже остаётся заметным. Если видеть слово не только отдельно, но и в родственных формах, запомнить его гораздо проще. Получается маленькая подсказка для глаза и памяти.
</a:t>
            </a:r>
            <a:endParaRPr lang="en-US" sz="1096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и групповой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«касса» и «кассир» встречаются в магазине и в игровых заданиях. В них двойная с помогает сразу узнать знакомое написание. Такие слова удобны для тренировки: они короткие, понятные и почти всегда рядом с нами.
</a:t>
            </a:r>
            <a:endParaRPr lang="en-US" sz="117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 и кассир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пришедшие из других языков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 двойными согласными пришли в русский язык из других языков. Среди них встречаются касса, теннис, хоккей и коллекция — их нужно запоминать по написанию.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словах обычное правило часто не помогает. Поэтому школьнику полезно смотреть на слово целиком, читать его по буквам и сверять с образцом, если есть сомнение.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можно встретить в магазине, на уроке, на спортивной площадке и в учебном тексте. Чем чаще ребёнок их видит, тем увереннее он пишет без лишних ошибок.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согласные в корне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тонна и гамма двойная согласная входит в сам корень. Если убрать одну букву, слово сразу станет написано неверно, хотя на слух это заметить непросто.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происходит в слове сумма. Две буквы м стоят рядом не случайно: они нужны для правильного написания, и каждая из них важна.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группа двойная п тоже является частью корня. Такое написание лучше запоминать целиком, чтобы не потерять одну букву и не превратить слово в ошибку.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слово с двойной согласной в корне, ему полезно читать его медленно и повторять несколько раз. Тогда буквы запоминаются уверенно и без путаницы.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6200" y="1376750"/>
            <a:ext cx="32745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64163" y="1376750"/>
            <a:ext cx="491175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согласные на границе частей слова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
</a:t>
            </a:r>
            <a:pPr algn="l" indent="0" marL="0">
              <a:lnSpc>
                <a:spcPct val="100000"/>
              </a:lnSpc>
              <a:buNone/>
            </a:pPr>
            <a:r>
              <a:rPr lang="en-US" sz="15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слове к основе добавилась часть, и рядом оказались две буквы н. Так возникает двойная согласная на стыке частей слова.
</a:t>
            </a:r>
            <a:endParaRPr lang="en-US" sz="1554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
</a:t>
            </a:r>
            <a:pPr algn="l" indent="0" marL="0">
              <a:lnSpc>
                <a:spcPct val="100000"/>
              </a:lnSpc>
              <a:buNone/>
            </a:pPr>
            <a:r>
              <a:rPr lang="en-US" sz="16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тоже видно сочетание нн. Оно появляется потому, что части слова соединяются, а не потому, что кто-то случайно нажал лишнюю букву.
</a:t>
            </a:r>
            <a:endParaRPr lang="en-US" sz="160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рядом стоят две н, и это часть правильного написания. Такие слова часто описывают признаки предметов или явлений и встречаются очень часто.
</a:t>
            </a:r>
            <a:endParaRPr lang="en-US" sz="1473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Сонный
</a:t>
            </a:r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н помогает точно передать значение слова. Если написать только одну букву, слово станет неправильным, поэтому его стоит запомнить глазами.
</a:t>
            </a:r>
            <a:endParaRPr lang="en-US" sz="148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одну и две буквы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сравнивают похожие слова и вслух выделяют место, где слышится долгий согласный звук. Так легче заметить, что в одном слове пишется одна буква, а в другом — две.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слово проверяют по образцу и внимательно смотрят на карточку. Если рядом стоят одинаковые буквы, их нельзя терять: именно они делают написание верным и точным.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чаще всего делают ошибки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суббота, класс и касса часто пишут с ошибками, потому что в них нужно запомнить сразу две одинаковые согласные. Здесь важно смотреть не только на звук, но и на буквы.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словах шоссе, Россия и ванна двойные согласные встречаются в середине или на конце слова. Если читать их невнимательно, одну букву легко пропустить.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Слова аппетит и антенна тоже требуют особой осторожности. Они часто встречаются в упражнениях, поэтому полезно несколько раз прочитать их по буквам и проговорить медленно.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Чем чаще ребёнок видит такие слова в текстах, тем увереннее он их пишет. Повторение помогает запомнить трудное место и не ошибиться в диктанте.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слово с двойной согласной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заметить трудное место, сверить написание и выбрать правильную запись без лишних ошибок.
</a:t>
            </a:r>
            <a:endParaRPr lang="en-US" sz="120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Произношение не всегда показывает, сколько букв нужно написать. В слове класс слышится один чёткий согласный звук, поэтому на слух легко потерять вторую букву.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устной речи многие двойные согласные звучат как один долгий звук. Если писать только по слуху, можно случайно упростить слово и сделать ошибку.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Поэтому трудные слова полезно не только слушать, но и рассматривать глазами. Так запоминается точное написание, а тетрадь остаётся без лишних исправлений.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писать только по слуху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школьной жизни и детских игр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 доска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каждый день видят слово класс: оно стоит на двери, в расписании и в тетради. Рядом легко представить школьную доску, пенал и аккуратные карточки со словами.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Касса, группа и хоккей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слова тоже не скучают: касса напоминает о покупках, группа — о друзьях, а хоккей — о спорте и мяче на картинке. Такие слова удобно запоминать по ярким ситуациям.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98013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58413"/>
            <a:ext cx="891000" cy="79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для повторения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чтения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Аллея, антенна и осенний помогают увидеть, как пишутся лл и нн. Эти слова полезно читать медленно, по буквам, не пропуская ни одной детали.
</a:t>
            </a:r>
            <a:endParaRPr lang="en-US" sz="1522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13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Класс, группа и касса часто встречаются на уроках и в школьных делах. В них двойные согласные уже входят в правильное написание и требуют внимательного запоминания.
</a:t>
            </a:r>
            <a:endParaRPr lang="en-US" sz="136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Ванна, масса и шоссе показывают, что двойные согласные бывают не только в учебнике. Такие слова легко встретить дома, на улице и в обычной беседе.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разными буквами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суббота напоминают, что двойные согласные могут быть разными: сс, тт, мм, нн, лл. Это хороший набор для тренировки глаз и памяти.
</a:t>
            </a:r>
            <a:endParaRPr lang="en-US" sz="151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написание трудных слов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72444" y="2669350"/>
            <a:ext cx="1519772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Прочитай слово медленно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6500" y="3291400"/>
            <a:ext cx="2159952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слово читают спокойно и по буквам. Так легче заметить место, где прячется двойная согласная, и не спешить с ответом.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180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внимательно рассмотреть буквы и сравнить похожие написания. Глазам в этом деле доверяют больше, чем шёпоту.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7770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Посмотри на слово глазами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4551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написание проверяют по учебнику или словарю. Несколько повторений помогают словам класс, касса, шоссе и суббота запомниться надолго.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8141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Сверь и повтори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816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Напиши по памяти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435675" y="3291400"/>
            <a:ext cx="21600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слово пробуют записать самостоятельно. Если рука ошиблась, не беда: главное — заметить трудное место и исправить его.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по 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Ребятам предлагают найти в словах двойную согласную и отметить её фишкой или карандашом. Игра превращает внимательное чтение в маленькое приключение, а не в скучное упражнение.
</a:t>
            </a:r>
            <a:endParaRPr lang="en-US" sz="1558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спрятавшуюся букву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раздать карточки с пропущенной буквой, картинками и готовыми словами. Дети сравнивают варианты, собирают правильное написание и сразу видят, где нужна пара одинаковых букв.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слово без ошибки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двойных согласных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Двойные согласные — это не ошибка, а часть правильного написания многих русских слов. Они могут встречаться в словарных словах, в корне и на стыке частей слова.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все такие слова можно проверить правилом. Иногда помогает только внимательное чтение, сравнение с образцом и частое повторение, чтобы слово запомнилось целиком.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Если возникает сомнение, нужно остановиться и проверить написание по словарю или учебнику. Так в тетради остаются точные слова, а не догадки.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буквы — одно точное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замечать двойные согласные, запоминать трудные слова и проверять написание. Теперь класс, касса, шоссе и суббота можно писать уверенно и без лишних ошибок.
</a:t>
            </a:r>
            <a:endParaRPr lang="en-US" sz="33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2026-05-21T20:06:37Z</dcterms:created>
  <dcterms:modified xsi:type="dcterms:W3CDTF">2026-05-21T20:06:37Z</dcterms:modified>
</cp:coreProperties>
</file>