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в комбинаторике: подсчёт вариантов по шагам
</a:t>
            </a:r>
            <a:endParaRPr lang="en-US" sz="209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исходы поэтапно: каждый шаг умножает число вариантов.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в 11 классе: считать точно, а не «на глаз»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помогает быстро находить число исходов в задачах на пароли, коды, выбор и маршруты, не перебирая все варианты вручную.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шага считается отдельное число вариантов; затем эти числа перемножаются.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комбинаторного принципа умножения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последовательных этапов дают одно общее число способов, равное произведению вариантов на каждом шаге.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выбор одежды из нескольких категорий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куртки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верхнюю одежду можно выбрать двумя способами, каждый из них является отдельным первым шагом. На этом этапе ещё не учитывается обувь, поэтому число вариантов сохраняется фиксированным.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обуви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даёт три независимых возможности. Каждая куртка сочетается с каждой парой обуви, поэтому итоговый подсчёт строится как произведение чисел на двух этапах.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комплектов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сочетаний равно шести: 2·3. Такой пример удобно показывать схемой связей, чтобы сразу увидеть все комплекты и убедиться, что ни один вариант не пропущен.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по правилу произведения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многошаговом подсчёте вариантов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вариантов: как видеть все пути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 — этап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уровне дерева показывают первый выбор, на втором — второй и так далее. Такое изображение помогает разделить процесс на понятные шаги и не смешивать разные действия.
</a:t>
            </a:r>
            <a:endParaRPr lang="en-US" sz="889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 — все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конечный путь соответствует одному полному варианту решения. Если на уровнях ветвления 2 и 3, то дерево имеет 6 листьев, то есть 6 итоговых исходов.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полноты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удобно использовать, чтобы убедиться: все допустимые варианты учтены, а одинаковые результаты не посчитаны дважды. Это особенно важно в задачах с несколькими условиями.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числе возможностей на каждом шаге итог меняется очень быстро, потому что каждый новый этап умножает общее количество исходов.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вариантов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одного этапа резко увеличивает число результатов: рост идёт по правилу умножения, а не сложения.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правилу произведения: 3², 3³, 3⁴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и правило суммы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применяют, когда действие идёт по этапам: сначала одно, потом другое. Каждый следующий выбор зависит только от числа доступных вариантов на своём шаге.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работает, когда нужно выбрать один из несовместимых вариантов. Если ситуации не могут произойти одновременно, их количества складывают, а не умножают.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логику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описывает цепочку действий, используют умножение. Если она разбивается на взаимоисключающие случаи, выбирают сложение. Ошибка в этом различии меняет ответ полностью.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спросить: это этапы одного процесса или разные альтернативы? Такой вопрос сразу подсказывает, какое правило комбинаторики нужно применить.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школьных задачах достаточно выделить этапы выбора и перемножить число возможностей на каждом из них.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задачи на подсчёт вариантов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сюжеты, все примеры сводятся к одной идее: число исходов получается как произведение вариантов на каждом шаге.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комбинаторные задачи школьного курса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применима, а когда нет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чёткие этапы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работает, если процесс можно разбить на последовательные шаги, где каждый следующий выбор логически следует за предыдущим и образует единый путь решения.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число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должно быть понятно, сколько возможностей доступно. Если количество вариантов заранее не определено, сначала нужно уточнить условия задачи.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учитываются локально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отдельный вариант изменяет только соответствующий шаг. Например, если в начале кода нельзя ставить ноль, уменьшается лишь число вариантов первой позиции.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подсчёт —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порядок элементов не важен или случаи пересекаются, правило произведения применять нельзя напрямую. Тогда требуется другой метод подсчёта и отдельный разбор случаев.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 коды: практический пример применения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как схема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из четырёх цифр удобно представить как четыре последовательных нажатия клавиш. На каждом шаге доступно по 10 цифр, поэтому общее число кодов равно 10·10·10·10 = 10000. Такой пример наглядно показывает, как правило произведения работает в привычной ситуации.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на первую цифру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первая позиция не может содержать 0, схема сразу меняется: для первого шага остаётся 9 вариантов, а для остальных трёх — по 10. В итоге получается 9·10·10·10 = 9000 кодов. Одно условие заметно сокращает число допустимых комбинаций.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число вариантов определяется не только длиной кода, но и ограничениями на отдельные позиции.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ограничения меняют число кодов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дополнительное условие меняет результат на тысячи вариантов, поэтому ограничения нужно учитывать до вычисления произведения.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комбинаторике; расчёты по правилу произведения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правила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вместо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последовательных действиях некоторые ученики складывают числа вариантов, хотя этапы не являются альтернативами. Если выборы идут один за другим, общее количество исходов находят только умножением.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на одном шаге может быть особое условие, например запрет на ноль в начале кода. Тогда число вариантов на этом этапе нужно уменьшить отдельно.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результат иногда получают разными путями и считают дважды. Чтобы избежать ошибки, полезно заранее проверять, не ведут ли разные ветви к одному исходу.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этапы и взаимоисключающие ситуации требуют разных правил подсчёта. Если не разделить задачу на части, легко перепутать сумму и произведение и получить неверный ответ.
</a:t>
            </a:r>
            <a:endParaRPr lang="en-US" sz="9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задачи с ограничением на первую позицию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из 5 символов: первая позиция не может быть нулём, остальные позиции выбираются свободно.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перестановками, размещениями и размещениями с повторениями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упорядочить все n элементов, на каждом новом месте остаётся на один вариант меньше. Поэтому формула перестановок записывается как n·(n−1)·…·1, то есть n!.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только k позиций из n элементов без повторений, количество вариантов тоже строится по шагам: n·(n−1)·…·(n−k+1). Здесь правило произведения задаёт логику всей формулы.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повторениями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элемент можно использовать несколько раз, число вариантов на каждом шаге не уменьшается. Тогда общее количество равно n^k, что тоже является результатом повторения одинаковых выборов.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знакомые комбинаторные формулы — это частные случаи одного общего правила подсчёта.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построенные на принципе умножения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представленные формулы основаны на перемножении числа вариантов на каждом шаге, поэтому их удобно изучать как единое семейство правил.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комбинаторики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9908" y="1986438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произведения с вероятностью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исходов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комбинаторике мы умножаем числа вариантов на каждом этапе, потому что каждый новый выбор зависит от предыдущей структуры задачи и добавляет отдельный шаг к общему результату.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вероятности аналогичная логика выражается формулой P(A и B)=P(A)·P(B|A). Сначала рассматривают первое событие, затем — условную вероятность второго при условии, что первое уже произошло.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учат видеть последовательность действий и учитывать связь между ними. Поэтому правило произведения помогает не только считать варианты, но и понимать, как строятся вероятностные модели.
</a:t>
            </a:r>
            <a:endParaRPr lang="en-US" sz="8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числе вариантов на каждом шаге результат растёт степенно, а не линейно, поэтому даже короткие цепочки быстро дают большие числа.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вариантов при добавлении этапов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умножает общее число исходов на 5, поэтому рост становится очень быстрым уже после нескольких шагов.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правилу произведения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решения комбинаторных задач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шаги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разложить ситуацию на последовательные действия: выбор, порядок, ограничение или повторение. Без такой структуризации трудно понять, где применять умножение, а где требуется другой приём подсчёта.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шага отдельно определяют число допустимых вариантов, учитывая все запреты и исключения. Этот этап важен, потому что именно здесь чаще всего возникает ошибка в задаче.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вариантов для всех шагов известны, их перемножают в правильном порядке. Полученное выражение отражает полный счёт без пропусков и без повторного перечисления одних и тех же исходов.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оценить, выглядит ли результат разумно и не нарушены ли условия задачи. Такая проверка помогает заметить перепутанные случаи, лишний счёт или неверное применение суммы.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правило произведения как универсальный инструмент счёта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делает сложные задачи на подсчёт понятными: достаточно выделить этапы, учесть ограничения и перемножить числа вариантов. Поэтому оно остаётся одним из самых надёжных инструментов в комбинаторике и вероятности.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2026-05-30T05:43:48Z</dcterms:created>
  <dcterms:modified xsi:type="dcterms:W3CDTF">2026-05-30T05:43:48Z</dcterms:modified>
</cp:coreProperties>
</file>