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виды природных ресурсов: значение для жизни человека и хозяйства
</a:t>
            </a:r>
            <a:endParaRPr lang="en-US" sz="249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леса, почвы, биоресурсы и воздух поддерживают жизнь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 и развитие хозяйства усиливают нагрузку на природу. Для географии важно понимать не только размещение ресурсов, но и пределы их использования, способы охраны и восстановления в логике устойчивого развития.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ресурсов важна сегодня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794" y="1225603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850" y="3645496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475" y="2454219"/>
            <a:ext cx="318300" cy="254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классифицируются «другие» природные ресурсы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питьевое водоснабжение, орошение, работу промышленности и энергетики, а также поддержание экосистем. Их ценность зависит не только от объёма, но и от качества воды и доступности источников.
</a:t>
            </a:r>
            <a:endParaRPr lang="en-US" sz="902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древесину, сырьё и недревесные продукты, одновременно выполняя почвозащитные, водорегулирующие и климатические функции. Их использование должно учитывать скорость восстановления лесных экосистем.
</a:t>
            </a:r>
            <a:endParaRPr lang="en-US" sz="887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живые организмы, используемые человеком в питании, медицине, промышленности и сельском хозяйстве. Их сохранение напрямую зависит от поддержания биоразнообразия и природных местообитаний.
</a:t>
            </a:r>
            <a:endParaRPr lang="en-US" sz="9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 создают условия для отдыха и лечения, а атмосферный воздух является базовым природным компонентом. Их значение особенно велико там, где качество среды влияет на здоровье населения.
</a:t>
            </a:r>
            <a:endParaRPr lang="en-US" sz="896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Рекреация и воздух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пространством для расселения, транспорта и хозяйства, а также с плодородием почв. Их ценность определяется не площадью сама по себе, а качеством, освоенностью и состоянием земель.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группы «других» природных ресурсов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темы «Другие виды природных ресурсов»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ресурсы, без которых невозможно повседневное хозяйство и нормальная среда обитания.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находятся вода, почвы и леса: именно они сильнее всего влияют на питание, сырьевую базу и устойчивость природной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основа жизни и хозяйства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очень малую часть водной оболочки Земли, причём значительная доля сосредоточена в ледниках и подземных горизонтах. Это делает доступные ресурсы особенно ценными.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запас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питьевого водоснабжения, орошения, промышленного производства, энергетики и поддержания природных экосистем. Без неё невозможны ни хозяйственная деятельность, ни нормальная жизнь населения.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потребители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острыми остаются дефицит, загрязнение и территориальная неравномерность водообеспеченности. Дополнительную нагрузку создают высокие расходы в сельском хозяйстве и крупных городах.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снижает риск конфликтов за ресурсы и повышает устойчивость хозяйства. Экономия, очистка и повторное использование воды особенно важны в засушливых и индустриальных районах.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353" y="1576525"/>
            <a:ext cx="3352294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«других» природных ресурсов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назначение ресурсов, темпы их восстановления и ключевые угрозы. Это помогает увидеть, какие компоненты природной среды требуют наибольшей осторожности.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пресная вода и почвы: их восстановление занимает много времени, а потери быстро отражаются на хозяйстве и качестве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сравнительная характеристика ресурсов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 их роль в природе и экономике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бумажное сырьё, ягоды, грибы, лекарственные растения и кормовые ресурсы. Поэтому они важны не только для промышленности, но и для повседневных нужд населения.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усиливает эрозию, нарушает круговорот воды и повышает концентрацию углекислого газа в атмосфере. Поэтому лесопользование должно сочетаться с восстановлением и контролем заготовок.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сокращения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сосредоточено большое число видов растений и животных. Сокращение лесных площадей ведёт к потере биоразнообразия и нарушает сложные природные связи, на которых держится экосистема.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регулируют водный режим, смягчают климат, задерживают снег и влагу, а также защищают почвы от эрозии. Эти функции делают леса незаменимыми для устойчивости природных систем.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 проходит путь от природы к восстановлению
</a:t>
            </a:r>
            <a:endParaRPr lang="en-US" sz="256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цикл рационального природопользования и меры, которые уменьшают потери ресурсов на каждом этапе.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восстанавливаются крайне медленно, а значит, эрозия, засоление и истощение гумуса напрямую угрожают урожайности и продовольственной безопасности.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десятилетия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формирования плодородного слоя почвы, поэтому его утрата особенно опасна.
</a:t>
            </a:r>
            <a:endParaRPr lang="en-US" sz="4163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«Земельные и почвенные ресурсы»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природных ресурсов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темы; условные баллы для наглядности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ресурсов по-разному реагируют на одни и те же угрозы, поэтому меры защиты должны быть адресными.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риски обычно связаны с водой, лесами и почвами в районах интенсивного хозяйственного освоения.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которые дают жизнь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присутствуют в повседневной жизни гораздо чаще, чем кажется: они дают человеку пищу, лекарства, сырьё для промышленности и сельского хозяйства. Рыба, растения, грибы и дикие животные образуют естественную базу, от которой зависит устойчивость хозяйства и благополучие населения.
</a:t>
            </a:r>
            <a:endParaRPr lang="en-US" sz="9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механизм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виды в экосистеме, тем надёжнее она работает. Разные организмы поддерживают пищевые цепи, опыление, разложение органики и восстановление природных сообществ после нарушений, поэтому богатство видов делает природу более устойчивой к внешним воздействиям.
</a:t>
            </a:r>
            <a:endParaRPr lang="en-US" sz="96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становится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видов ослабляет природные системы и делает их уязвимыми к болезням, пожарам, изменениям климата и хозяйственной нагрузке. Даже исчезновение одного звена может нарушить равновесие, повлиять на урожайность, качество среды и ресурсы, которыми пользуется человек.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живая основа природных ресурсов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ресурсы: виды, ценность и ограничения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география; обобщение по видам рекреационных ресурсов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природные комплексы используются для отдыха, лечения и туризма, а также какие экологические ограничения связаны с их освоением.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Рекреационная ценность напрямую зависит от сохранности природной среды: чем выше нагрузка, тем строже должны быть ограничения и режим охраны.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воздух: невидимый, но жизненно важный ресурс
</a:t>
            </a:r>
            <a:endParaRPr lang="en-US" sz="259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цены, но без альтернативы
</a:t>
            </a:r>
            <a:endParaRPr lang="en-US" sz="1055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воздух не имеет рыночной стоимости, однако без него невозможны дыхание, рост растений и нормальная работа всех живых организмов. Его качество определяет базовые условия жизни человека и состояние природных систем.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контроль качества
</a:t>
            </a:r>
            <a:endParaRPr lang="en-US" sz="992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составом воздуха позволяет вовремя выявлять опасные примеси и снижать их концентрацию. Экологический контроль важен для планирования транспорта, промышленности и мер по охране здоровья населения.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
</a:t>
            </a:r>
            <a:endParaRPr lang="en-US" sz="1033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вклад в загрязнение воздуха дают транспорт, теплоэлектростанции, промышленность, пожары и бытовое отопление. В городах эти факторы часто действуют одновременно, создавая устойчивую нагрузку на атмосферу.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 и урожай
</a:t>
            </a:r>
            <a:endParaRPr lang="en-US" sz="1063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повышает риск заболеваний дыхательной системы и сердечно-сосудистых нарушений. Одновременно он ухудшает состояние посевов и лесов, снижая урожайность и ослабляя естественную устойчивость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наибольший эффект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принципам рационального природопользования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меры работают вместе: экономия снижает спрос, а восстановление и контроль уменьшают долгосрочный ущерб.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меры, уменьшающие потребление и возвращающие ресурсы в оборот; без восстановления и мониторинга эффект быстро снижается.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природопользование: практики, которые работают
</a:t>
            </a:r>
            <a:endParaRPr lang="en-US" sz="2128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подаёт воду прямо к корням и резко сокращает потери на испарение и фильтрацию. Такой подход особенно полезен в засушливых районах и помогает сохранять водные ресурсы без снижения урожайности.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и выборочная рубка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заготовки древесины важно восстанавливать лес и ограничивать вырубку наиболее ценных участков. Выборочная рубка позволяет сохранить структуру леса, уменьшить эрозию почв и поддержать среду обитания животных.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раздельный сбор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и раздельный сбор отходов уменьшают загрязнение воды, почв и воздуха. Эти меры повышают долю повторного использования материалов и снижают нагрузку на природные системы.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заказники и национальные парки сохраняют редкие виды и природные комплексы от чрезмерного освоения. Они важны не только для природы, но и для науки, экотуризма и экологического просвещения.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защиты природных ресурсов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 государства и общества: от наблюдения за состоянием ресурсов до снижения загрязнения и восстановления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природных ресурсов: от мира к конкретной территории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дефицит пресной воды быстро превращается в ограничение для сельского хозяйства, быта и промышленности. На его фоне усиливаются конфликты за ресурсы и ускоряется опустынивание.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районах чрезмерная заготовка древесины и пожары сокращают площадь лесов и обедняют биоразнообразие. Это ослабляет почвенную защиту, нарушает водный режим и меняет климатические условия.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сельскохозяйственных районах почвы часто страдают от эрозии, истощения и химического загрязнения. Со временем это снижает урожайность, увеличивает затраты на восстановление и бьёт по продовольственной безопасности.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редко остаются только природными: они затрагивают здоровье, занятость, доходы и качество жизни людей. Поэтому локальный ресурсный кризис может стать экономической и социальной проблемой региона.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342" y="1576525"/>
            <a:ext cx="4316317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бережного отношения к ресурсам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мера одновременно даёт экологический, экономический и социальный результат, поэтому рациональное природопользование выгодно всем сферам жизни.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ресурсам снижает экологический риск и одновременно укрепляет экономику и качество жизни населения.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устойчивому природопользованию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 теме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леса, почвы, биоресурсы, рекреационные территории и воздух образуют единую систему. Нарушение одного компонента быстро отражается на остальных и усиливает общий экологический риск.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связаны между собой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ресурсов характерно медленное восстановление: почвы формируются десятилетиями, а леса и популяции животных нуждаются в длительной защите и продуманном хозяйственном режиме.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не быстрое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Экономия, очистка, переработка и восстановление уменьшают потери ресурсов и сокращают издержки. Это делает хозяйство более устойчивым и снижает нагрузку на природную среду.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Рациональность выгодна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ресурсов невозможно без участия государства, бизнеса и самих граждан. Экологическая культура и контроль должны дополнять друг друга на всех уровнях принятия решений.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общая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Водные, лесные, земельные, биологические, рекреационные ресурсы и атмосферный воздух образуют основу жизни общества. Их сохранение делает развитие страны более устойчивым, безопасным и справедливым для будущих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условие устойчивого будущего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2026-06-03T05:03:42Z</dcterms:created>
  <dcterms:modified xsi:type="dcterms:W3CDTF">2026-06-03T05:03:42Z</dcterms:modified>
</cp:coreProperties>
</file>