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Индивидуальное развитие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этапов роста и изменений живых организмов от зарождения до старения.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индивидуального развития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помогает понять, как формируются органы и ткани, влияет на медицину, сельское хозяйство и экологию, раскрывая взаимодействие генетики и окружающей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онтогенеза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479625" y="1519611"/>
            <a:ext cx="27273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оплодотворения и заканчивается рождением или выходом из яйца; включает формирование основных структур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22050" y="1519611"/>
            <a:ext cx="27273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с момента рождения; характеризуется ростом, развитием, половым созреванием и старением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эмбрионального периода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зиготы и дробление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оплодотворения зигота начинает делиться, образуя многоклеточный организм. Этот процесс дробления ускоряет рост количества клеток без увеличения общего объёма.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– начало организации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гаструляции формируются три зародышевых листка, дающих начало различным органам и тканям будущего организма.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и закладка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этап происходит образование зачатков органов, обеспечивая постепенное формирование функциональных структур организма.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постэмбрионального развития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130046"/>
            <a:ext cx="17193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период после рождения, когда происходит интенсивный рост и формирование базовых функций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3044" y="2814300"/>
            <a:ext cx="17193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активного физического роста и быстрого развития когнитивных и моторных навыков.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12288" y="1130046"/>
            <a:ext cx="17193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полового созревания, сопровождающийся значительными физиологическими и психологическими изменениями.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31560" y="2814300"/>
            <a:ext cx="17193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функций организма, период максимальной физической и умственной активности.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50767" y="1130046"/>
            <a:ext cx="17193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активности всех систем организма, подготовка к завершению жизненного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12356"/>
            <a:ext cx="4389600" cy="1936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развития у растений и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стадий развития у различных организмов, отражающие их биологическую специфику.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зависят от образа жизни и биологических особенностей каждого вида.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на разных этапах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медицинских исследований, 2022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Отмечаются пики быстрого роста в раннем детстве и подростковом возрасте, за которыми следует постепенно замедление.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протекает неоднородно, с периодами ускорения и замедления, отражая физиологические изменения.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задаёт основную структуру организма, включая физические характеристики и предрасположенность к заболеваниям.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регулируют синтез белков, участвующих в формировании и функционировании клеток и тканей организма.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генетических заболеваний, таких как гемофилия и альбинизм, демонстрируют влияние наследственности на развитие.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в индивидуальном развитии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развитие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 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света и уровень влажности существенно влияют на рост растений, определяя их жизненный цикл и продуктивность.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здоровье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и микроэлементов в питании может вызвать заболевания, например, рахит, у детей, подчёркивая значение внешних факторов.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увеличение числа клеток, что способствует росту организма и замене изношенных тканей.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основы роста и обновления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клеточным делением и апоптозом поддерживает стабильность и здоровье тканей в организме.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процессы деления клеток эпидермиса позволяют эффективно заживлять раны и восстанавливать кожный покров.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клеток: этапы формирования тканей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клеточных типов из одной зачаточной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дифференцировки клетки, первоначально идентичные, превращаются в мышечные, нервные или эпителиальные. Это позволяет создавать специализированные ткани для выполнения разных функций в организме.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— источник новых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— это универсальные клетки, способные превращаться в любые типы. Они важны для роста и восстановления органов, а также изучаются для применения в современной медицине.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контролируют физиологические изменения, стимулируя рост костей и развитие тканей в подростковом возрасте.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индивидуального развития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регулирует уровень сахара в крови, обеспечивая нормальный обмен веществ и энергообеспечение клеток.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Соматотропин усиливает рост костей, особенно заметно в период активного роста у подростков.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гормоны, такие как тестостерон и эстрогены, вызывают появление вторичных половых признаков и половое созревание.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эмбрионального развития человека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этапов формирования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животных: примеры и биологическое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это резкое изменение внешнего облика и внутреннего строения организма в процессе развития. У лягушек головастик превращается во взрослую форму с ногами и легкими.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метаморфоз проходит через стадии личинки, куколки и имаго, что обеспечивает адаптацию к разным условиям и разделение экологических ниш.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мозг развивается до 25 лет, обеспечивая сложное социальное и познавательное поведение. Влияние семьи и культуры особенно важно в этот долгий период.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Нейронаука и развитие человека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1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продолжается формирование головного мозга, что обуславливает длительный период созревания и обучения.
</a:t>
            </a:r>
            <a:endParaRPr lang="en-US" sz="18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ключевые изменения у подростков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полового созревания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обычно начинается в возрасте 10–14 лет и сопровождается активным ростом и изменениями тела, формируются первичные и вторичные половые признаки.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и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такие как тестостерон и эстроген, вызывают изменения кожи, голоса, роста волос и увеличение мышечной массы, подготавливая организм к взрослой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является генетическим отклонением, влияющим на умственное развитие и физические особенности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отклонений и нарушения развития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наследственное заболевание, при котором нарушается обмен аминокислоты фенилаланина, что требует ранней диагностики и диеты.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роста может возникать из-за нехватки белка и калорийности питания, особенно в детском возрасте.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условия, включая психологические и неблагоприятные среды, приводят к задержке развития и нарушению нормальных процессов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08169"/>
            <a:ext cx="4389600" cy="1904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развития у различных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особенности продолжительности развития, наличие метаморфоза и характерные черты у лягушки, бабочки и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отсутствует метаморфоз; у земноводных и насекомых развитие включает метаморфоз с личиночными стадиями.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в биологии развития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— перспективы регенерации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показывают огромный потенциал стволовых клеток в восстановлении поврежденных органов. Такие технологии помогут лечить заболевания, ранее считавшиеся неизлечимыми.
</a:t>
            </a:r>
            <a:endParaRPr lang="en-US" sz="90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в ранней диагностике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позволяют выявлять наследственные мутации ещё до появления симптомов, что расширяет возможности превентивной медицины и позволяет избежать развития многих заболеваний.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развития в 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модели развития на животных и растениях, изучая влияние генетических и внешних факторов. Это помогает понять сложные биологические процессы и разрабатывать новые методы лечения.
</a:t>
            </a:r>
            <a:endParaRPr lang="en-US" sz="90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— основа жизни и здоровья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— результат взаимодействия наследственности и среды. Его изучение поддерживает медицину, образование и экологию, открывая пути к сохранению здоровья и полноценной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2026-05-09T21:25:01Z</dcterms:created>
  <dcterms:modified xsi:type="dcterms:W3CDTF">2026-05-09T21:25:01Z</dcterms:modified>
</cp:coreProperties>
</file>