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Шопинг и покупки: как выбирать разумно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Покупай разумно: считай, сравнивай и не спеши с выбором.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покупки требуют внимания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нужны всем: от тетрадей и одежды до игр и подписок. Если торопиться и верить рекламе, легко переплатить. Поэтому важно уметь сравнивать, проверять условия и защищать свои деньги.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000" y="1912575"/>
            <a:ext cx="838800" cy="7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0300" y="1912575"/>
            <a:ext cx="838800" cy="745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действительно нужно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37000" y="2822475"/>
            <a:ext cx="3631500" cy="55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37000" y="3484888"/>
            <a:ext cx="36315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обувь, тетради и проезд нужны каждый день: без них трудно учиться, двигаться и жить привычно. Такие покупки обычно откладывать нельзя, потому что они закрывают базовые задачи.
</a:t>
            </a:r>
            <a:endParaRPr lang="en-US" sz="1419" dirty="0"/>
          </a:p>
        </p:txBody>
      </p:sp>
      <p:sp>
        <p:nvSpPr>
          <p:cNvPr id="11" name="Text 4"/>
          <p:cNvSpPr txBox="1"/>
          <p:nvPr/>
        </p:nvSpPr>
        <p:spPr>
          <a:xfrm>
            <a:off x="4890300" y="2822475"/>
            <a:ext cx="3631500" cy="55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90300" y="3484888"/>
            <a:ext cx="36315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игра, модный рюкзак или лишний аксессуар могут радовать, но без них можно обойтись. Такие вещи лучше покупать после сравнения и только тогда, когда бюджет это позволяет.
</a:t>
            </a:r>
            <a:endParaRPr lang="en-US" sz="14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деньги и куда они уходят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95258" y="18143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бюджет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5258" y="20599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бюджет показывает, сколько денег приходит и сколько уходит за месяц. В нём важно не только тратить, но и оставлять часть суммы на обязательные нужды и накопления.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895258" y="38986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уходят деньги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95258" y="41442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покупкой полезно разделить деньги на три части: обязательные траты, сбережения и желания. Такой порядок помогает не путать срочные покупки с импульсивными.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895258" y="285647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школьника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95258" y="310213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бюджет школьника обычно складывается из карманных денег, подарков и небольших накоплений. Если заранее решить цель, легче не потратить всё сразу и купить нужное позже.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25401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Бюджет: что останется на наушники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задача по теме «Бюджет и покупки».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условия задачи и выбери сумму, которую можно потратить без нарушения запаса на подарок.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обязательных трат остаётся 400 рублей, значит на наушники можно потратить только эту сумму.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шагов перед покупкой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сократить лишние траты и случайные решения.
</a:t>
            </a:r>
            <a:endParaRPr lang="en-US" sz="16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980525"/>
            <a:ext cx="34860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смотреть на покупку шире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701075" y="125299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не только цифру на ценнике, но и то, как долго вещь прослужит. Иногда более высокая цена оказывается выгоднее, если товар не ломается и не требует замены.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01050" y="95104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Долговечность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01075" y="2463766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 гарантию, возможность ремонта и условия обмена. Эти детали особенно важны, если покупка дорогая или будет использоваться каждый день, например обувь, рюкзак или техника.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01050" y="2161816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Условия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4701075" y="367454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удобство: размер, вес, посадку, качество материалов и реальную практичность. То, что выглядит выгодно, не всегда удобно в повседневной жизни.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4701050" y="337259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Практичность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сравнивать у товаров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704300" y="9201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 швы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04300" y="1136497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 швы показывают, выдержит ли вещь обычное использование. Для одежды это особенно важно: аккуратная строчка и плотная ткань часто служат дольше.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704300" y="1599130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удобство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704300" y="1815522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посадка влияют на удобство каждый день. Даже хороший товар может оказаться бесполезным, если он слишком тяжёлый, тесный или неудобный для носки.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04300" y="227815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Ёмкость и заряд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704300" y="2494547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Ёмкость и заряд важны для техники. У наушников, например, стоит смотреть на время работы, а не только на внешний вид и громкое описание.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300" y="2957180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Совместимость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704300" y="3173572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Совместимость помогает избежать лишней покупки. Перед выбором стоит проверить, подходит ли товар к телефону, ноутбуку, зарядке или другим уже имеющимся вещам.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4704300" y="3636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Гарантия и отзывы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4704300" y="3852597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Гарантия и отзывы о поломках дают представление о надёжности. Полезно читать не только оценки, но и то, что люди пишут о слабых местах товара.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акция действительно выгодна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сравнения акций и скрытых расходов.
</a:t>
            </a:r>
            <a:endParaRPr lang="en-US" sz="121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 учебный пример: дешёвая цена не всегда означает реальную выгоду для покупателя.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низкий ценник не всегда выгоден: важна итоговая сумма и то, нужен ли товар без лишних доплат.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приём для анализа рекламы и покупок.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стоит задать себе перед покупкой, чтобы не поддаться рекламе.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проверки помогают заметить скрытые условия до оплаты и не попасться на срочность.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формулировка по материалам слайда и правилам критической оценки рекламы.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быстро проверить рекламу на честность.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вопроса помогают увидеть уловку: что входит в цену, есть ли ограничения и начнутся ли списания позже.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38539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 и гарантия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теме на основе общих правил сохранения чека и гарантийного талона.
</a:t>
            </a:r>
            <a:endParaRPr lang="en-US" sz="882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Сравни, какие документы и сведения нужно сохранить после покупки.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 подтверждает факт покупки, а гарантия помогает защитить права, если вещь сломалась в установленный срок.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правилам возврата и обмена товаров, отражённым в теме слайда.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 уже может стать основанием для возврата, если он не использован и сохранён товарный вид.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товар может подойти сразу для возврата или обмена, если сохранены его вид и комплектность.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18" y="1660055"/>
            <a:ext cx="2573700" cy="16889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68" y="1660055"/>
            <a:ext cx="2573700" cy="16889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893" y="1660055"/>
            <a:ext cx="2573700" cy="16889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 в интернете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40193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нашла кроссовки «со скидкой 80%», но заметила только мелкий шрифт рядом с ценой. Внизу было указано, что скидка действует не на всю модель, а только на один цвет и один размер.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0193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Скидка, которая не на всё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2985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хотел купить игру по очень низкой цене, но сайт просил перевести деньги на карту физического лица. Он проверил адрес страницы, отзывы и контакты магазина, после чего отказался от покупки.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985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дешёвая цена настораживает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1950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Алина оформила подписку с первым бесплатным месяцем и сразу посмотрела, что будет дальше. В условиях оказалось автоматическое списание в следующий период, если отмену не сделать заранее.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1950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Бесплатный месяц с продолжением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передавать данные безопасно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6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показывает, какие данные можно вводить только после проверки продавца и защищённой оплаты.
</a:t>
            </a:r>
            <a:endParaRPr lang="en-US" sz="137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расходы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53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расчёт на основе типичных скрытых расходов, упомянутых в теме.
</a:t>
            </a:r>
            <a:endParaRPr lang="en-US" sz="853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Доплаты часто незаметны в начале, поэтому важно смотреть не на стартовую цену, а на итоговую сумму заказа.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доплаты заметно увеличивают итоговую сумму, поэтому сравнивать нужно не рекламу, а полный чек.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обобщение по теме сравнения бренда и аналога.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критерия — цена и качество — нужно сравнивать вместе, а не по отдельности.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служит дольше, если его выбирают не по вывеске, а по качеству и удобству.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0357" y="1647374"/>
            <a:ext cx="1937400" cy="146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007" y="1647314"/>
            <a:ext cx="4077900" cy="19553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0357" y="3346787"/>
            <a:ext cx="1937400" cy="14644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6225" y="520850"/>
            <a:ext cx="79410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вещи служат дольше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679032" y="2183050"/>
            <a:ext cx="2054100" cy="8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ярмарке обмена ученики принесли чистые книги, пеналы и спортивные кроссовки. То, что одному стало не нужно, другому ещё пригодилось, а вещи продолжили использовать вместо того, чтобы лежать без дела.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6679032" y="1706100"/>
            <a:ext cx="2054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вместо лишних покупок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33932" y="4134575"/>
            <a:ext cx="39507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рюкзаке порвался замок, но его не выбросили: мастер заменил фурнитуру, и вещь снова стала удобной. Ремонт оказался дешевле новой покупки и помог не создавать лишний мусор.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33932" y="3660802"/>
            <a:ext cx="39507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вещь можно спасти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679032" y="3882475"/>
            <a:ext cx="2054100" cy="8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выбрала б/у велосипед в хорошем состоянии и проверила тормоза, колёса и раму. Покупка оказалась разумной: вещь была крепкой, прослужила ещё не один сезон и не потребовала лишних расходов.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679032" y="3405525"/>
            <a:ext cx="2054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жизнь полезных вещей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принять решение о покупке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построена на сравнении цены, гарантии, отзывов и предполагаемого срока службы.
</a:t>
            </a:r>
            <a:endParaRPr lang="en-US" sz="153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без лишних потерь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Разумный шопинг начинается с вопроса «это действительно нужно?». Затем важно сравнить качество, условия покупки и безопасность. Если сохранять чек и не торопиться, ошибки случаются реже.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2026-07-26T03:06:27Z</dcterms:created>
  <dcterms:modified xsi:type="dcterms:W3CDTF">2026-07-26T03:06:27Z</dcterms:modified>
</cp:coreProperties>
</file>