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XIX веке: как жили люди на фоне больших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жилось людям в век фабрик, поездов и новых привычек?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как ключ к истории XIX 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дому, одежде, еде, школе и работе видно, как менялись техника, богатство общества и различия между сословиями. Именно в быту большие исторические перемены становятся понятными и близкими.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17805"/>
            <a:ext cx="375729" cy="3339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696931"/>
            <a:ext cx="375729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94205"/>
            <a:ext cx="375729" cy="33398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повседневной жизни XIX века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Заработок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людей день начинался с работы: в поле, в мастерской, в лавке или на фабрике. От труда зависели доход, положение семьи и почти весь распорядок суток.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определял повседневность не меньше работы. В одних семьях заботились о печи, запасах и воде, в других — о прислуге, покупках и приёмах гостей.
</a:t>
            </a:r>
            <a:endParaRPr lang="en-US" sz="1215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отражала достаток и место жизни человека. Одни семьи питались просто и однообразно, другие могли покупать мясо, сладости и привозные продукты чаще и в большем выборе.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религиозные обряды занимали важное место в жизни семьи. В городе школы встречались чаще, а в деревне традиции, праздники и церковный календарь сильнее задавали ритм года.
</a:t>
            </a:r>
            <a:endParaRPr lang="en-US" sz="1153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проводили по-разному: кто-то гулял, играл и посещал ярмарки, а кто-то читал, ходил в театр или собирался на семейные вечера. Досуг зависел от дохода и места жительства.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складывался день людей разных сословий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 только занятость, но и дорога, домашние обязанности и отдых по-разному распределяли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реконструкция по материалам о быте XIX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рабочих и крестьян почти всё время занимал тяжёлый труд, тогда как у горожан было больше досуга и гибкости.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жильё: от крестьянской избы до городской квартиры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изба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чаще жили в деревянной избе с печью, лавками и простым столом. Обстановка была практичной, а вещей — немного, потому что главным было тепло, порядок и экономия места.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большую роль играли свечи и керосиновые лампы. Они позволяли читать, шить, чинить вещи и разговаривать после захода солнца, но свет был слабым и требовал экономии.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всё заметнее становились каменные дома, доходные дома и съёмные комнаты. Жильё различалось по достатку: одни семьи ютились в тесноте, другие снимали отдельные квартиры.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Посуда, сундуки, самовар, полотенца и нехитрая мебель помогали понять уклад семьи. По этим вещам можно увидеть, насколько дом был удобным, а жизнь — обеспеченной.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48804"/>
            <a:ext cx="4486275" cy="15899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быта крестьян, рабочих и состоятельных горожан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жильё, питание, труд и свободное время менялись в зависимости от дохода и 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быта XIX века по учебным материалам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доход, тем удобнее жильё, разнообразнее питание и шире выбор занятий после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работа, плохая вода и тесное жильё усиливали усталость и болезни. Для детей и взрослых это часто означало риск для здоровья и слабое восстановление сил.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фабричном труде и быте XIX века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12–14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 длиться рабочий день на многих фабриках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обычный день в семье XIX века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описаниям повседневного распорядка в городе и деревне.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830" y="1376975"/>
            <a:ext cx="229948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образование в XIX веке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с грифельными досками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школьный класс выглядел строго и просто: деревянные парты, доска, учебники, грифельные дощечки и учитель у доски. Дети сидели рядами, внимательно повторяли буквы, цифры и правила, а в помещении царила рабочая тишина.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открывал дорогу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образование постепенно становилось доступнее, но учились всё ещё не все. На уроках читали, писали, считали и знакомились с основами истории, географии и религии. Для многих детей школа была первым шагом к более широкой жизни за пределами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занимали свободное время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досуг влияли доход, возраст и место жительства: городские жители чаще выбирали организованные формы отдыха, а сельские — более простые и традиционные.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описаниям досуга в XIX веке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 и выше достаток, тем разнообразнее досуг и тем заметнее роль чтения, театра и встреч.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рабочий день на фабрике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рабочий день часто занимал 12–14 часов и подчинялся строгому расписанию. Люди вставали рано, почти не имели свободных минут и работали под постоянным контролем мастера.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широко использовали труд женщин и детей, особенно в текстильных и горных производствах. Для семьи это был способ увеличить доход, но для работников — тяжёлое и утомительное испытание.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Опоздания, разговоры и ошибки наказывались, потому что фабрика должна была работать без остановок. Такая система приучала к точности, но почти не оставляла места для отдыха и личной жизни.
</a:t>
            </a:r>
            <a:endParaRPr lang="en-US" sz="1164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цехах людей окружали шум, пыль, жара и опасные механизмы. Травмы случались часто, а однообразная работа требовала выносливости и полной сосредоточенности на протяжении всего дня.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 городскую повседневность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изменила не только производство, но и привычный городской день: стало быстрее, светлее, безопаснее и разнообразнее.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Новшества XIX века заметно ускорили городской ритм, сделали быт удобнее и расширили выбор услуг и товаров.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повседневной жизни XIX века; учебные исторические сведения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знак времени и положения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и мастерская будничность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одежда прежде всего должна была быть прочной и удобной. Её шили из домотканой ткани, носили долго и чинили многократно, поэтому внешний вид человека сразу говорил о труде и скромном достатке.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мода и сословие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горожан и дворян одежда становилась частью представления о положении в обществе. Мужчины выбирали строгие сюртуки и жилеты, а женщины — платья с корсетами, длинными юбками и аккуратной отделкой, следуя моде своего времени.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новые ритмы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городов люди всё чаще жили рядом с фабриками, вокзалами и магазинами. Это меняло не только место работы, но и привычный распорядок дня.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общим тенденциям урбанизации XIX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ускорялась: чем больше становилось жителей, тем заметнее были новые профессии, транспорт и общественные услуги.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роли и обязанности в доме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решения обычно принимали родители и старшие родственники. Их слово считалось главным, а младшие должны были слушаться и помогать без долгих споров.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труд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вели хозяйство, готовили еду, стирали, убирали и присматривали за детьми. В больших семьях на них лежала значительная часть повседневной заботы о доме.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мужчин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чаще отвечали за заработок, торговлю, ремесло или работу вне дома. Они решали внешние дела семьи и обеспечивали её материальную основу.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приобщались к домашним делам, а в бедных семьях — и к труду. Помощь взрослым считалась естественной частью воспитания и подготовки к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новые привычки входили в повседневность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новшество постепенно становилось частью жизни людей в XIX веке.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городе и в деревне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XIX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сохранялся привычный сельскохозяйственный уклад: сезонные работы, зависимость от погоды и общинные связи. Город жил быстрее, но ещё не так сильно отличался от традиционного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усилила городскую жизнь: появились фабрики, школы, магазины и транспорт. Повседневность всё чаще подчинялась расписанию и денежному заработку.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городом и деревней стал заметнее. В городе быстрее распространялись новые товары и привычки, а в деревне дольше сохранялись старые обычаи и размеренный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повседневной жизни и пути их решения в XIX веке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бытовые трудности не исчезли сразу, но именно в XIX веке появились первые системные меры для их смягчения.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XIX века; сведения из учебных исторических материалов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шли медленно, но именно в этом веке началось улучшение городских условий жизни и защиты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830" y="1376975"/>
            <a:ext cx="229948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повседневность к концу XIX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XIX века городской день уже трудно было представить без трамвая, велосипеда и газеты. Люди чаще перемещались по городу, быстрее узнавали новости и проводили больше времени вне дома, чем раньше.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быт в доме и 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постепенно менялись свет, одежда и предметы повседневного пользования. Керосиновая лампа уступала место новым источникам освещения, а ручной труд всё заметнее вытеснялся фабричными товарами и более удобными вещами.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как зеркало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XIX века показывает, как индустриализация, города и новые технологии меняли жизнь миллионов людей. Через труд, дом, школу и отдых особенно ясно видны различия между слоями общества.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2026-06-02T08:42:36Z</dcterms:created>
  <dcterms:modified xsi:type="dcterms:W3CDTF">2026-06-02T08:42:36Z</dcterms:modified>
</cp:coreProperties>
</file>