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шар, на котором мы живём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дом в космосе — огромный шар с полюсами и экватором.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поняли, что Земля круглая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Землю представляли плоской, потому что горизонт кажется ровным. Но путешествия, морские наблюдения и полёты показали: наша планета гораздо больше и действительно шарообразная.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похожа на шар, но не совсем идеально круглая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Слегка сплюснута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похожа на идеальный мяч из магазина. У неё есть небольшое сплюснение у полюсов, поэтому форму планеты точнее сравнивают со сферой.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это воображаемая линия, которая проходит вокруг Земли ровно посередине. Она делит планету на Северное и Южное полушария.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на концах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и Южный полюса находятся на противоположных концах Земли. На глобусе их легко найти: это верхняя и нижняя точки нашей планеты.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горизонт кажется прямым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вдали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горизонт с земли, он кажется ровным и спокойным. Это не обман, а просто видимость: Земля очень большая, и её изгиб с одного места почти незаметен для глаз.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видно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горе, в самолёте или на снимке из космоса поверхность уже выглядит не такой ровной. Чем выше наблюдатель, тем легче заметить мягкий изгиб линии горизонта.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планета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Земля была маленькой, кривизну можно было бы увидеть сразу. Но наша планета огромна, поэтому человеку на улице виден лишь крошечный кусочек её поверхности.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исчезает за горизонтом по частям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исчезает 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дальше, видимой остаётся только верхняя часть судна. Палуба и борта уходят из вида, как будто корабль медленно прячется за круглой линией.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видны мачты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Последними исчезают мачты и верхушки. На плоской поверхности корабль уменьшался бы целиком, а здесь он словно уходит вниз за край Земли.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пропадает низ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удаляется, сначала скрывается его нижняя часть. Это происходит потому, что поверхность Земли постепенно изгибается, а не остаётся совсем плоской.
</a:t>
            </a:r>
            <a:endParaRPr lang="en-US" sz="9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тень Земли во время лунного затмения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 и Луну. Иногда их расположение меняется так, что Земля оказывается между Солнцем и Луной.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перекрывает солнечный свет и отбрасывает тень на Луну. Лунный диск начинает темнеть, будто его накрыли большой занавеской.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выглядит круглой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тени остаётся круглой. Такой след на Луне помогает понять: Земля похожа на шар.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возвращает домой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время двигаться в одном направлении по воде или по воздуху, можно обойти Землю. Путешественник не упрётся в стену, а вернётся туда, откуда начал.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1519–1522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большое кругосветное плавание началось в 1519 году и завершилось в 1522 году. Оно показало, что Землю можно обогнуть, как мяч по линии.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деле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путешествия особенно убедительно доказывают форму Земли. Карты, компас и упорство помогают пройти огромный путь и снова оказаться дома.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космические снимки показывают Землю целиком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вокруг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летают вокруг Земли и наблюдают её снаружи. Благодаря этому они делают снимки, на которых видно сразу большую часть поверхности.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шар в 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Земля выглядит как голубая планета с океанами, материками и белыми облаками. Такой вид очень напоминает шар.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 помогают увидеть Землю не по кусочкам, а сразу целиком. Это удобно и очень наглядно: форма нашей планеты становится очевидной.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настолько огромна, что мы не замечаем её кривизну под ногами. Это помогает понять, почему мы уверенно стоим на поверхности, а не «скатываемся» в космос.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 размерах Земли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 км
</a:t>
            </a:r>
            <a:endParaRPr lang="en-US" sz="7186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составляет длина земного экватора, показывая, насколько велика наша планета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действует в любом месте планеты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всегда идёт вниз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дождь, капли падают к земле, а не улетают вверх. Так работает сила тяжести: она тянет всё к центру Земли, где бы мы ни находились — дома, в школе или в другой стране.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не остаётся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бросить мяч, и он обязательно возвращается вниз. Это тоже действие гравитации. Именно она помогает всем предметам сохранять привычное поведение на поверхности нашей планеты.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связаны с вращением Земли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крутится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непрерывно вращается вокруг своей оси, словно большой волчок. Один полный оборот занимает примерно сутки, и именно поэтому сменяются утро, день, вечер и ночь.
</a:t>
            </a:r>
            <a:endParaRPr lang="en-US" sz="798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не всю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одна сторона Земли повернута к Солнцу и получает свет и тепло, другая оказывается в тени. На этой темной стороне в это время наступает ночь.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состояния 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происходят на Земле сразу в разных местах. Пока у нас светло, в другой части планеты уже темно. Так вращение Земли делает наш мир особенно живым и интересным.
</a:t>
            </a:r>
            <a:endParaRPr lang="en-US" sz="8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океаны не делают Землю плоской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высокие горы занимают лишь крошечную часть огромной Земли. Если смотреть на всю планету целиком, неровности поверхности не меняют её шарообразную форму.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равнины, пустыни и леса находятся на одной большой поверхности. Они создают разнообразный рельеф, но не превращают Землю в плоский диск.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шаром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Землю как мяч, то горы и впадины будут похожи на маленькие бугорки и ямки. Они заметны рядом, но совсем не меняют общий вид шара.
</a:t>
            </a:r>
            <a:endParaRPr lang="en-US" sz="11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Эратосфен измерил Землю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в двух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Эратосфен заметил, что в одном городе тень от палки короче, чем в другом. Он сравнил эти наблюдения и задумался, почему так происходит. Так у него появилась важная идея о форме и размере Земли.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вывод по наблюдениям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не гадал, а внимательно считал и сравнивал. Он понял, что солнечные лучи падают на Землю под разными углами. Благодаря этому Эратосфен смог сделать очень точный для своего времени вывод о нашей планете.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самолёты летят по дуге на карте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обычно выбирает не самый прямой рисунок на карте, а самый короткий путь по Земле. На шаре такой маршрут часто получается дугой, хотя в воздухе он летит спокойно и ровно.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Изогнутая линия на карте не означает ошибку. Она помогает показать дорогу по круглой поверхности Земли. Так путешественникам и пилотам проще понимать маршрут.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 шар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карта похожа на лист бумаги, а Земля — на шар. Поэтому путь самолёта, который на самом деле идёт по поверхности планеты, на карте может выглядеть изогнутым.
</a:t>
            </a:r>
            <a:endParaRPr lang="en-US" sz="9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полюсах Земли особенные дни и ночи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Солнце может долго не заходить. Тогда наступает очень длинный день, который длится не часы, а целые недели или даже месяцы.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бывает наоборот: Солнце долго не показывается над горизонтом, и приходит очень длинная ночь. Это особенно заметно в Арктике и Антарктике.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наклона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необычные дни и ночи показывают, что Земля не просто вращается, но и немного наклонена. Из-за этого свет Солнца распределяется по планете неравномерно.
</a:t>
            </a:r>
            <a:endParaRPr lang="en-US" sz="8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настолько велика, что на улице виден лишь маленький её участок. Поэтому поверхность кажется ровной, хотя Земля остаётся шарообразной.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 размере Земли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 км
</a:t>
            </a:r>
            <a:endParaRPr lang="en-US" sz="7186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составляет окружность Земли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меридианы помогают находить места на Земле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посередине Земли и разделяет её на Северное и Южное полушария. Это помогает удобнее понимать, где находится тот или иной район планеты.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от полюса к полюсу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тянутся от Северного полюса к Южному. Вместе с другими линиями они помогают точно показывать города, страны и направления на карте.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придумали люди, чтобы не теряться на большой планете. Благодаря им глобус и карта становятся понятнее даже тем, кто только начинает изучать Землю.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маленькая модель нашей планеты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плоской карты, глобус не искажает общий вид планеты. Он помогает сразу представить, что Земля действительно похожа на шар.
</a:t>
            </a:r>
            <a:endParaRPr lang="en-US" sz="1094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удобно вращать и рассматривать со всех сторон. Это делает его отличным помощником для уроков, потому что с ним Земля становится почти как на ладони.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нашу планету в уменьшенном виде. На нём легко увидеть океаны, материки, экватор и полюса, как на настоящей Земле, только в маленьком размере.
</a:t>
            </a:r>
            <a:endParaRPr lang="en-US" sz="9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доказательства формы Земли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 Луне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Земля отбрасывает на Луну круглую тень. Такая тень бывает у шара, поэтому это важное доказательство.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за горизонтом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уплывает далеко, он исчезает не сразу целиком, а по частям. Сначала скрывается нижняя часть, и это показывает изогнутую поверхность.
</a:t>
            </a:r>
            <a:endParaRPr lang="en-US" sz="842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космические корабли фотографируют Землю целиком. На снимках видно, что она похожа на огромный шар с океанами, материками и облаками.
</a:t>
            </a:r>
            <a:endParaRPr lang="en-US" sz="825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двигаться в одном направлении, можно обойти планету и вернуться домой. Так люди убедились, что Земля замкнута, как шар.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много веков сравнивали тени, расстояния и движения небесных тел. Все эти наблюдения вместе подтверждают: Земля шарообразна, хотя и чуть сплюснута у полюсов.
</a:t>
            </a:r>
            <a:endParaRPr lang="en-US" sz="7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удивительный шар в космосе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дом, и она правда похожа на шар. Она вращается, дарит день и ночь, а её форму помогают увидеть глобус, карты и снимки из космоса.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2026-05-25T21:18:49Z</dcterms:created>
  <dcterms:modified xsi:type="dcterms:W3CDTF">2026-05-25T21:18:49Z</dcterms:modified>
</cp:coreProperties>
</file>