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школьника: как всё успеть и не устать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распорядок помогает учиться, отдыхать и не выбиваться из сил.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нужен режим дня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8–10 лет ребёнку нужны сон, еда и движение по расписанию. Понятный порядок помогает меньше уставать, лучше запоминать и спокойнее успевать всё важное без лишней суеты.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191" y="1513399"/>
            <a:ext cx="437400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90604" y="2815981"/>
            <a:ext cx="382725" cy="437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89998" y="1538641"/>
            <a:ext cx="483900" cy="3871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23699" y="2673276"/>
            <a:ext cx="273375" cy="437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75179" y="4025759"/>
            <a:ext cx="483900" cy="38712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хороший школьный день
</a:t>
            </a:r>
            <a:endParaRPr lang="en-US" sz="2704" dirty="0"/>
          </a:p>
        </p:txBody>
      </p:sp>
      <p:sp>
        <p:nvSpPr>
          <p:cNvPr id="16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7" name="Text 2"/>
          <p:cNvSpPr txBox="1"/>
          <p:nvPr/>
        </p:nvSpPr>
        <p:spPr>
          <a:xfrm>
            <a:off x="1673875" y="130442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с подъёма, умывания и завтрака. Когда утренние дела идут в привычном порядке, ребёнок собирается спокойнее и не забывает нужные вещи.
</a:t>
            </a:r>
            <a:endParaRPr lang="en-US" sz="836" dirty="0"/>
          </a:p>
        </p:txBody>
      </p:sp>
      <p:sp>
        <p:nvSpPr>
          <p:cNvPr id="18" name="Text 3"/>
          <p:cNvSpPr txBox="1"/>
          <p:nvPr/>
        </p:nvSpPr>
        <p:spPr>
          <a:xfrm>
            <a:off x="2821950" y="260700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по часам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Завтрак, обед и ужин поддерживают силы в течение дня. Если приём пищи не пропускать, организму проще работать, а голова лучше думает на уроках.
</a:t>
            </a:r>
            <a:endParaRPr lang="en-US" sz="889" dirty="0"/>
          </a:p>
        </p:txBody>
      </p:sp>
      <p:sp>
        <p:nvSpPr>
          <p:cNvPr id="19" name="Text 4"/>
          <p:cNvSpPr txBox="1"/>
          <p:nvPr/>
        </p:nvSpPr>
        <p:spPr>
          <a:xfrm>
            <a:off x="5171932" y="130452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своё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Уроки, перемены и дорога в школу занимают своё место в расписании. Так легче сосредоточиться, не опаздывать и переходить от дела к делу без путаницы.
</a:t>
            </a:r>
            <a:endParaRPr lang="en-US" sz="875" dirty="0"/>
          </a:p>
        </p:txBody>
      </p:sp>
      <p:sp>
        <p:nvSpPr>
          <p:cNvPr id="20" name="Text 5"/>
          <p:cNvSpPr txBox="1"/>
          <p:nvPr/>
        </p:nvSpPr>
        <p:spPr>
          <a:xfrm>
            <a:off x="7100370" y="2464300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учёбы полезны прогулка, игры и спокойный отдых. Они помогают снять напряжение, размяться и вернуться к занятиям с более ясной головой.
</a:t>
            </a:r>
            <a:endParaRPr lang="en-US" sz="894" dirty="0"/>
          </a:p>
        </p:txBody>
      </p:sp>
      <p:sp>
        <p:nvSpPr>
          <p:cNvPr id="21" name="Text 6"/>
          <p:cNvSpPr txBox="1"/>
          <p:nvPr/>
        </p:nvSpPr>
        <p:spPr>
          <a:xfrm>
            <a:off x="5257113" y="379164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и сон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дела, подготовка рюкзака и спокойный отход ко сну завершают день. Вечерний порядок помогает лечь вовремя и начать следующий день бодро.
</a:t>
            </a:r>
            <a:endParaRPr lang="en-US" sz="8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школьника: спокойное начало дня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утро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лучше начинать спокойно: подъём, умывание, зарядка и завтрак. Если вставать чуть раньше, остаётся время на всё нужное и не приходится бегать по комнате в поисках носка-невидимки.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собрать школу без суеты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Собираться в школу удобнее заранее, а не в последний момент. Когда рюкзак уже готов, а одежда лежит на месте, утро проходит ровно и без лишнего волнения.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9–12 часов
</a:t>
            </a:r>
            <a:endParaRPr lang="en-US" sz="613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сон помогает лучше запоминать материал, меньше уставать и не капризничать после уроков.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American Academy of Sleep Medicine, Consensus Statement on Recommended Amount of Sleep for Healthy Children (2016)
</a:t>
            </a:r>
            <a:endParaRPr lang="en-US" sz="781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 в сутки обычно нужно детям 6–12 лет.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Завтрак, обед и ужин по расписанию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нужен перед школой: он помогает не чувствовать голод на первых уроках и даёт силы для внимания, чтения и счёта.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лучше не откладывать надолго. После активного дня еда помогает восстановить энергию, а спокойный приём пищи делает вторую половину дня ровнее.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Ужин стоит делать лёгким и достаточно ранним. Тогда перед сном не будет тяжести, а вода небольшими порциями в течение дня поддержит самочувствие.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после школы помогает восстановить силы
</a:t>
            </a:r>
            <a:endParaRPr lang="en-US" sz="2751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полезно немного передохнуть: почитать, порисовать, поиграть в настольную игру или просто спокойно посидеть. Такой перерыв помогает мозгу не перегреться, как чайнику на максимуме.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работает и прогулка на свежем воздухе. Движение и смена обстановки снимают усталость, а потом домашние задания идут легче и без лишних вздохов у стола.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задания без лишней спешки
</a:t>
            </a:r>
            <a:endParaRPr lang="en-US" sz="2784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полезно немного передохнуть и перекусить. Короткая пауза помогает переключиться с уроков на домашнюю работу без усталости и раздражения.
</a:t>
            </a:r>
            <a:endParaRPr lang="en-US" sz="1001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сложное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лучше выполнять трудные задания, когда внимание ещё свежее. Так легче сосредоточиться, а самые простые дела оставить на конец.
</a:t>
            </a:r>
            <a:endParaRPr lang="en-US" sz="1049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короткие паузы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делать небольшие перерывы между заданиями, усталость не накапливается так быстро. Внимание дольше остаётся рабочим, а учебный вечер проходит спокойнее.
</a:t>
            </a:r>
            <a:endParaRPr lang="en-US" sz="10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день школьника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одно дело плавно переходит в другое в течение дня.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0661" y="1895134"/>
            <a:ext cx="282000" cy="45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555" y="2144739"/>
            <a:ext cx="451200" cy="45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9388" y="3003687"/>
            <a:ext cx="458700" cy="366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6807" y="3179734"/>
            <a:ext cx="394800" cy="45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86813" y="3813800"/>
            <a:ext cx="458700" cy="3669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 — часть режима
</a:t>
            </a:r>
            <a:endParaRPr lang="en-US" sz="2704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477185" y="1679625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прогулка помогает размяться после сидения за партой и за столом. Свежий воздух бодрит, а ноги получают полезную работу без спортивных рекордов.
</a:t>
            </a:r>
            <a:endParaRPr lang="en-US" sz="875" dirty="0"/>
          </a:p>
        </p:txBody>
      </p:sp>
      <p:sp>
        <p:nvSpPr>
          <p:cNvPr id="13" name="Text 3"/>
          <p:cNvSpPr txBox="1"/>
          <p:nvPr/>
        </p:nvSpPr>
        <p:spPr>
          <a:xfrm>
            <a:off x="5423679" y="1929230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во дворе развивают ловкость, скорость и внимание. Они дают телу нагрузку, а настроению — радость, особенно когда играют вместе с друзьями.
</a:t>
            </a:r>
            <a:endParaRPr lang="en-US" sz="875" dirty="0"/>
          </a:p>
        </p:txBody>
      </p:sp>
      <p:sp>
        <p:nvSpPr>
          <p:cNvPr id="14" name="Text 4"/>
          <p:cNvSpPr txBox="1"/>
          <p:nvPr/>
        </p:nvSpPr>
        <p:spPr>
          <a:xfrm>
            <a:off x="1644262" y="2746058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на велосипеде тренирует выносливость и координацию. Это удобный способ активно провести время, если есть безопасное место и подходящие условия.
</a:t>
            </a:r>
            <a:endParaRPr lang="en-US" sz="875" dirty="0"/>
          </a:p>
        </p:txBody>
      </p:sp>
      <p:sp>
        <p:nvSpPr>
          <p:cNvPr id="15" name="Text 5"/>
          <p:cNvSpPr txBox="1"/>
          <p:nvPr/>
        </p:nvSpPr>
        <p:spPr>
          <a:xfrm>
            <a:off x="6619730" y="2964225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Самокат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Катание на самокате помогает укреплять ноги и держать равновесие. Оно хорошо подходит для коротких прогулок и делает обычный путь интереснее.
</a:t>
            </a:r>
            <a:endParaRPr lang="en-US" sz="875" dirty="0"/>
          </a:p>
        </p:txBody>
      </p:sp>
      <p:sp>
        <p:nvSpPr>
          <p:cNvPr id="16" name="Text 6"/>
          <p:cNvSpPr txBox="1"/>
          <p:nvPr/>
        </p:nvSpPr>
        <p:spPr>
          <a:xfrm>
            <a:off x="3761687" y="3556171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Зарядка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простых упражнений утром или после уроков разбудят мышцы и суставы. Зарядка занимает немного времени, зато помогает телу проснуться и настроиться на день.
</a:t>
            </a:r>
            <a:endParaRPr lang="en-US" sz="8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порядок в мелочах помогает школьнику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 — маленький, но важный ритуал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уроками и после прогулки ребёнок моет руки, умывается и меняет одежду, если она стала грязной. Такие простые действия помогают чувствовать себя свежо и собранно. Когда всё нужное лежит на своих местах, утро проходит спокойнее, а спешки становится меньше.
</a:t>
            </a:r>
            <a:endParaRPr lang="en-US" sz="796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Рюкзак, который не подводит в последний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удобно проверить портфель: положить учебники, тетради, пенал и форму на следующий день. Тогда утром не придётся искать карандаш под столом и вспоминать, где лежит дневник. Аккуратный рюкзак экономит время и помогает начать день без лишней суеты.
</a:t>
            </a:r>
            <a:endParaRPr lang="en-US" sz="796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Вечерняя подготовка делает утро проще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школьные вещи разложены заранее, ребёнок быстрее собирается и не забывает важное. Это особенно удобно перед ранним подъёмом, когда хочется ещё немного поспать. Небольшой порядок вечером работает как помощник: он бережёт силы и настроение на следующий день.
</a:t>
            </a:r>
            <a:endParaRPr lang="en-US" sz="782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 тоже есть в расписании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режим не забирает игры и отдых, а заранее освобождает для них место. Когда уроки и дела выполнены вовремя, свободные минуты не исчезают в спешке.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учёбы приятно выбрать спокойное занятие по настроению: почитать, собрать конструктор, порисовать или поиграть с семьёй. Это помогает переключиться и отдохнуть без суеты.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день продуман заранее, легче договориться о прогулке, кружке или встрече с друзьями. Не приходится выбирать между важными делами и любимыми занятиями — хватает на всё.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 становится настоящим отдыхом, когда оно не прячется за незавершёнными делами. Сделал уроки, собрал вещи, поужинал — и можно спокойно заниматься тем, что нравится.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каким признакам видно, что режим помогает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ребёнок встаёт легче и не начинает день с долгого «ещё пять минут». После нормального сна голова яснее, а на уроках проще слушать учителя и не зевать.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задания выполняются быстрее, потому что школьник не ищет то ручку, то учебник, то силы. Вещи реже теряются, а в тетрадях становится меньше спешки и ошибок.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остаётся спокойное настроение: можно поговорить с родными, поиграть или почитать. Если сил хватает до конца дня, значит, распорядок действительно работает.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нарушает режим дня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отход ко сну крадёт силы у следующего утра. Даже если ребёнок заснул чуть позже обычного, вставать становится тяжелее, а весь день кажется длиннее и утомительнее.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сидение за экраном затягивает время и мешает вовремя лечь спать. Глазам и голове нужен отдых, иначе засыпать становится труднее, а сон — беспокойнее.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еды и спешка утром тоже сбивают порядок. Без завтрака сложнее сосредоточиться, а когда всё делается впопыхах, легко забыть тетрадь, форму или даже обед.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дел сразу перегружает ребёнка. Если после школы сразу и кружок, и уроки, и домашние поручения, усталость накапливается быстрее, чем успевают закончиться дела.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семья помогает соблюдать режим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Взрослые задают понятный ритм дня: напоминают о подъёме, еде, прогулке и времени сна. Когда правила повторяются спокойно и каждый день, ребёнку легче их запомнить и соблюдать.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Семейные привычки делают режим удобнее: совместный ужин, тихий вечер, подготовка одежды и рюкзака на завтра. В такой обстановке порядок ощущается не как строгое правило, а как дружная помощь.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вернуть режим, если он сбился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спокойно вернуться к привычному распорядку после позднего или утомительного дня.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529" y="1513399"/>
            <a:ext cx="382725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45279" y="2815981"/>
            <a:ext cx="273375" cy="437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67923" y="1513501"/>
            <a:ext cx="328050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41686" y="2673276"/>
            <a:ext cx="437400" cy="437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25766" y="4000619"/>
            <a:ext cx="382725" cy="437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школьного дня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7" name="Text 2"/>
          <p:cNvSpPr txBox="1"/>
          <p:nvPr/>
        </p:nvSpPr>
        <p:spPr>
          <a:xfrm>
            <a:off x="1673875" y="130442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Вставать по будильнику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сигнал помогает начать утро без долгих уговоров и лишней сонливости. Когда подъём привычен, школьнику легче собираться и не опаздывать.
</a:t>
            </a:r>
            <a:endParaRPr lang="en-US" sz="894" dirty="0"/>
          </a:p>
        </p:txBody>
      </p:sp>
      <p:sp>
        <p:nvSpPr>
          <p:cNvPr id="18" name="Text 3"/>
          <p:cNvSpPr txBox="1"/>
          <p:nvPr/>
        </p:nvSpPr>
        <p:spPr>
          <a:xfrm>
            <a:off x="2821950" y="260700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Делать зарядку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минут движения утром разминают тело и помогают проснуться. Зарядка не требует много времени, зато делает день бодрее и собраннее.
</a:t>
            </a:r>
            <a:endParaRPr lang="en-US" sz="894" dirty="0"/>
          </a:p>
        </p:txBody>
      </p:sp>
      <p:sp>
        <p:nvSpPr>
          <p:cNvPr id="19" name="Text 4"/>
          <p:cNvSpPr txBox="1"/>
          <p:nvPr/>
        </p:nvSpPr>
        <p:spPr>
          <a:xfrm>
            <a:off x="5171932" y="130452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 воду в течение дня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глотки воды поддерживают самочувствие и помогают не путать жажду с усталостью. Это простая привычка, которую легко повторять каждый день.
</a:t>
            </a:r>
            <a:endParaRPr lang="en-US" sz="811" dirty="0"/>
          </a:p>
        </p:txBody>
      </p:sp>
      <p:sp>
        <p:nvSpPr>
          <p:cNvPr id="20" name="Text 5"/>
          <p:cNvSpPr txBox="1"/>
          <p:nvPr/>
        </p:nvSpPr>
        <p:spPr>
          <a:xfrm>
            <a:off x="7100370" y="2464300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Отдыхать 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пауза после школы даёт голове передышку. После спокойного отдыха легче садиться за домашние задания и не уставать слишком быстро.
</a:t>
            </a:r>
            <a:endParaRPr lang="en-US" sz="894" dirty="0"/>
          </a:p>
        </p:txBody>
      </p:sp>
      <p:sp>
        <p:nvSpPr>
          <p:cNvPr id="21" name="Text 6"/>
          <p:cNvSpPr txBox="1"/>
          <p:nvPr/>
        </p:nvSpPr>
        <p:spPr>
          <a:xfrm>
            <a:off x="5257113" y="379164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Готовить портфель вечером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учебники, тетради и пенал собраны заранее, утро проходит без поисков и суеты. Такая привычка экономит силы и помогает ничего не забыть.
</a:t>
            </a:r>
            <a:endParaRPr lang="en-US" sz="89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и хорошее настроение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знает, что будет дальше, он меньше волнуется и чувствует себя увереннее. Понятный порядок дня убирает лишнюю спешку и помогает спокойнее переходить от одного дела к другому.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учёба, игры и отдых становятся частью одного удобного расписания. Из-за этого дома становится меньше поводов для усталости и капризов, а вечером легче сохранить добрый настрой.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Мини-правила для ученика 4 класса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Ложиться спать вовремя — значит просыпаться без тяжёлой головы. Если сон каждый день приходит примерно в одно время, утро становится спокойнее и легче.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Завтракать каждый день важно, даже если очень хочется поспать подольше. Утренний завтрак помогает не отвлекаться на голод и держит силы до следующего приёма пищи.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Делать уроки без долгих отвлечений удобно, если сначала убрать игрушки и телефон подальше. Тогда работа идёт быстрее, а после неё остаётся больше свободного времени.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Готовить вещи заранее и гулять на свежем воздухе тоже очень полезно. Эти простые привычки не требуют подвигов, но каждый день заметно помогают школьнику.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0702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28100" y="478475"/>
            <a:ext cx="52878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— это не скучное правило, а помощник
</a:t>
            </a:r>
            <a:pPr algn="ctr" indent="0" marL="0">
              <a:lnSpc>
                <a:spcPct val="90000"/>
              </a:lnSpc>
              <a:buNone/>
            </a:pPr>
            <a:r>
              <a:rPr lang="en-US" sz="3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день устроен понятно, школьнику легче вставать, учиться, отдыхать и успевать на любимые дела. Сон, еда, движение и спокойные занятия работают вместе и делают жизнь проще.
</a:t>
            </a:r>
            <a:endParaRPr lang="en-US" sz="305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2026-05-21T08:29:56Z</dcterms:created>
  <dcterms:modified xsi:type="dcterms:W3CDTF">2026-05-21T08:29:56Z</dcterms:modified>
</cp:coreProperties>
</file>