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литературном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учит видеть красоту перемен и читать её в словах.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природе и книгах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после лета и перед зимой. В России это сентябрь, октябрь и ноябрь. Дни становятся короче, воздух — прохладнее, а писатели и поэты особенно любят рассказывать об её золотой красоте.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тёплых красках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зелёный цвет постепенно уступает место жёлтому, оранжевому и красному. Листья кружатся в воздухе, ложатся на дорожки и тихо шуршат под ногами. Так природа словно надевает праздничный наряд.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туман и мокрая трава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небо часто становится серым, а по утрам землю укрывает туман. После дождя на дорожках блестят лужи, а трава выглядит холодной и мокрой. В воздухе чувствуется свежесть и запах сырой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осенний воздух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ветер становится заметнее и прохладнее. Он легко срывает последние листья и качает ветви деревьев. Воздух пахнет опавшей листвой и яблоками, а вокруг всё напоминает: лето уже попрощалось с 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приметы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начало осени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погода ещё бывает тёплой, но утро уже прохладнее. Дети возвращаются в школу, а в природе появляются первые признаки осени.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и на полях собирают урожай. Созревают яблоки, груши, морковь, картофель и тыквы, поэтому у людей много забот и полезных дел.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только начинают менять окраску. Сентябрь похож на тихое прощание с летом, когда солнце ещё улыбается, но осень уже стучится в окна.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Октябрь: золотая осень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становятся особенно красивыми: жёлтыми, оранжевыми и красными. Парки и леса будто раскрашены кистью художника.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собираются в стаи. Они готовятся к долгому перелёту в тёплые края, где легче найти корм.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меньше, а вечера наступают раньше. Небо чаще кажется светло-серым, и осень выглядит немного задумчивой.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чаще гуляет по улицам и треплет деревья. Он приносит свежесть и напоминает, что тёплые дни уходят.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Ноябрь: поздняя осень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на улице часто сыро, ветрено и холодно. Листьев на деревьях почти не остаётся, а серое небо кажется низким и тяжёлым.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выпадает первый снег, но он быстро тает. Ноябрь показывает, что осень подходит к концу, и природа тихо готовится к зиме.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готовится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природе осенью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меняют цвет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листья зелёные, потому что в них есть хлорофилл. Это вещество помогает растениям получать питание с помощью солнечного света.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света становится меньше, и хлорофилла в листе становится всё меньше. Зелёный цвет постепенно исчезает, как будто его стирают невидимой кисточкой.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заметны другие краски — жёлтая, оранжевая и красная. Именно поэтому осенние деревья выглядят такими яркими и нарядными.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листу уже трудно приносить пользу дереву, он опадает. Так растение легче переносит холод и нехватку воды зимой.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дары сада и огорода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из сада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осенью собирают яблоки, груши и сливы. Вёдра наполняются ароматными плодами, а ветки, став легче, тихо качаются на ветру. Из собранного урожая готовят компоты, варенье и вкусные пироги.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с огорода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выкапывают картофель, морковь, свёклу, капусту и тыкву. Эти овощи помогают людям делать запасы на зиму. Из них варят супы, делают салаты и пекут сытные блюда для всей семьи.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стол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собран, на столе появляется много полезной еды. Яркие овощи и фрукты напоминают о щедрости осени. Недаром говорят: осень кормит весь год.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осенью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ещё мягкая, но корма становится меньше. Птицы чаще ищут зёрна, насекомых и ягоды, чтобы набраться сил перед переменами.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вороны и голуби остаются рядом с человеком. Им помогают кормушки, если зимой рядом есть зерно и забота.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журавли и другие перелётные птицы собираются в стаи и улетают в тёплые края, где им легче пережить холод.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осенью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начинает хлопотать заранее: собирает орехи, жёлуди и грибы, прячет запасы в дуплах и среди корней. Так ей будет легче пережить холодные дни, когда корм найти труднее.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готовит себе укромное место для зимнего сна. Он ищет сухую листву, траву и тихий уголок, чтобы спрятаться от ветра, сырости и морозов до весны.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осенью много ест, чтобы накопить силы на долгую зиму. Потом он устраивается в берлоге и засыпает, почти не выходя наружу до тёплых дней.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зверя свои осенние заботы. Кто-то запасает корм, кто-то ищет тёплый дом, а кто-то готовится к спячке, чтобы спокойно встретить зиму.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Шуршащая тропинка в парке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идут по дорожке и слушают, как под ногами шуршит сухая листва. В воздухе пахнет сыростью, а на скамейках лежат жёлтые листья. Осенняя прогулка превращается в маленькое открытие: повсюду новые цвета и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под деревьями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каштаном можно найти гладкие плоды, жёлуди, шишки и яркие листочки. Дети бережно собирают их в ладошки и смотрят, как много подарков приготовила осень. Из такого материала потом легко сделать красивую поделку.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и поделки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листья раскладывают между страницами книги и сушат для гербария. Потом из них делают аппликации, зверят и осенние букеты. Так обычная прогулка продолжает радовать ещё долго, даже когда за окном станет холоднее.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прогулки и игры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надеть осенью, чтобы не простудиться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куртка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защищает от ветра и прохлады, особенно утром и вечером. Лучше выбирать удобную одежду, в которой можно свободно двигаться, играть и гулять после уроков.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улицы бывают мокрыми, поэтому нужна удобная и непромокаемая обувь. Если ноги остаются сухими, прогулка не портит настроение и не мешает здоровью.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 шарф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сохраняет тепло, а шарф прикрывает шею от холодного воздуха. В ветреную погоду эти вещи помогают не мёрзнуть и чувствовать себя гораздо комфортнее.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полезно смотреть в окно перед выходом из дома. Если знать, будет ли дождь, ветер или солнце, легче одеться правильно и не попасть в неприятный сюрприз.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осенняя погода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может светить мягкое солнце, и кажется, что день будет тёплым. Но воздух уже прохладный, поэтому без куртки лучше не выходить.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обеду поднимается ветер, небо быстро затягивают облака, а температура меняется. Осень любит удивлять: ещё недавно было светло, а теперь уже хочется спрятать руки в карманы.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часто начинается дождь или становится совсем холодно. Тогда особенно заметно, что осень не сидит на месте и каждый день приносит новый сюрприз.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школе и в праздниках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 начале осени дети встречают День знаний, читают стихи и отгадывают загадки. В классах появляются рисунки с листьями, грибами и яркими овощами.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приходят праздники урожая и выставки поделок. Ребята приносят работы из природных материалов, показывают свои находки и с удовольствием рассказывают о них одноклассникам.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и картинах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называют осень золотой, тихой и задумчивой. В их строках слышны шорох листьев, свежий ветер и мягкая грусть прощания с летом.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рисовать парки, аллеи, лесные тропинки и лужи, в которых отражаются деревья. Такие картины помогают увидеть, как красиво меняется природа.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стихах, и на полотнах осень выглядит особенной: спокойной, яркой и немного сказочной. Именно поэтому её так интересно читать, рассматривать и обсуждать.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осенью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осторожно относиться к деревьям и кустам: не ломать ветки, не рвать листья без нужды и не тревожить птиц, которые готовятся к перелёту или зиме.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мусор в парке, во дворе и в лесу. Пластик, бумага и бутылки портят красоту осеннего пейзажа и мешают растениям и животным.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важно убрать всё за собой и бережно относиться к находкам природы. Тогда лес и парк останутся чистыми, красивыми и безопасными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из осенних материалов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листьев, шишек и желудей получаются забавные аппликации, фигурки зверей и яркие венки. Даже маленькая веточка может стать частью красивой поделки.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Рябина, сухие травы и разноцветные листья помогают создать осенний букет или картину. У каждого природного материала свой цвет и узор, поэтому работы выходят неповторимыми.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об осени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напоминает о деревьях, с которых падают листья. Оно часто встречается в стихах, рассказах и школьных заданиях про осеннюю природу.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осеннюю погоду: сырую, прохладную и немного загадочную. Они часто помогают описывать серое небо, мокрую траву и лужи.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собирают яблоки, морковь, картофель и другие плоды. Слово помогает понять, чем заняты люди в садах, на огородах и в полях.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воздух становится свежее, а ветер — заметнее и колючее. Эти слова подсказывают, что пора одеваться теплее и быть осторожнее на прогулке.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подготовка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связана не только с уроками, но и с заботами природы. Это время, когда люди и животные готовятся к холодным месяцам.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стоит рассматривать, слушать и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соединяет яркие краски, важные перемены и много интересных наблюдений. Она помогает видеть красоту вокруг, а в книгах и стихах — находить новые слова и тёплое настроение.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2026-05-23T23:54:07Z</dcterms:created>
  <dcterms:modified xsi:type="dcterms:W3CDTF">2026-05-23T23:54:07Z</dcterms:modified>
</cp:coreProperties>
</file>