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 регуляция у 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системы замечают изменения и сохраняют устойчивость.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нужна регуляция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вода, кислород и питательные вещества постоянно меняются, а вместе с ними — внутренние параметры организма. Регуляция помогает клеткам работать согласованно и сохраняет гомеостаз, без которого нарушаются жизненно важные процессы.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раздражимости и виды раздражителей
</a:t>
            </a:r>
            <a:endParaRPr lang="en-US" sz="2581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Универсальное свойство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позволяет организму замечать изменения среды и отвечать на них. Это свойство характерно для клеток, тканей, органов и целого организма, обеспечивая приспособление к условиям жизни.
</a:t>
            </a:r>
            <a:endParaRPr lang="en-US" sz="868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звук, прикосновение, давление, температура, влажность и химические вещества действуют как раздражители. Они помогают живым системам ориентироваться в окружающей среде и своевременно менять поведение или физиологические процессы.
</a:t>
            </a:r>
            <a:endParaRPr lang="en-US" sz="772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реагирует не только на внешние воздействия, но и на изменения внутри себя: состав крови, pH, уровень воды, глюкозы и другие показатели. Такие сигналы особенно важны для поддержания гомеостаза.
</a:t>
            </a:r>
            <a:endParaRPr lang="en-US" sz="873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реакции возникают почти мгновенно и кратковременны, например рефлекс или изменение работы мышц. Они позволяют быстро защититься от опасности и сразу скорректировать действия.
</a:t>
            </a:r>
            <a:endParaRPr lang="en-US" sz="873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реакции развиваются постепенно и связаны с обменом веществ, ростом и развитием. Они помогают организму приспосабливаться к длительным изменениям условий среды и менять стратегию жизни.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настроены на определённый тип сигнала: одни воспринимают свет, другие — давление, прикосновение, температуру или химические вещества. Такая избирательность делает восприятие точным и надёжным.
</a:t>
            </a:r>
            <a:endParaRPr lang="en-US" sz="807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у простейших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и растений сигнал улавливается с помощью мембранных белков и сигнальных молекул. Даже без органов чувств они способны реагировать на свет, вещества и другие изменения.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рецепторы объединены в органы чувств и специализированные чувствительные клетки. Это повышает чувствительность, ускоряет распознавание сигналов и позволяет различать их с большей точностью.
</a:t>
            </a:r>
            <a:endParaRPr lang="en-US" sz="84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поведением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информация используется для выбора ответа: изменить направление движения, сократить мышцу, усилить секрецию или запустить защитную реакцию. Восприятие становится первым шагом к адаптации.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 органы чувств как системы восприятия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улавливает раздражитель с помощью рецепторов. Именно они превращают физическое или химическое воздействие в сигнал, который может быть передан дальше по системе регуляции.
</a:t>
            </a:r>
            <a:endParaRPr lang="en-US" sz="1106" dirty="0"/>
          </a:p>
        </p:txBody>
      </p:sp>
      <p:sp>
        <p:nvSpPr>
          <p:cNvPr id="13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Преобразование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информация переводится в нервный или химический импульс. На этом этапе исходное воздействие становится формой, удобной для передачи между клетками и органами.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Передача и 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по цепям регуляции и обрабатывается в специальных центрах. Здесь оценивается сила раздражителя, его значение и возможный ответ организма в конкретной ситуации.
</a:t>
            </a:r>
            <a:endParaRPr lang="en-US" sz="1150" dirty="0"/>
          </a:p>
        </p:txBody>
      </p:sp>
      <p:sp>
        <p:nvSpPr>
          <p:cNvPr id="15" name="Text 4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Формирование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формируется команда эффекторам: мышцам, железам, растущим частям растения или целому организму. Ответ может проявляться как движение, секреция, рост или изменение поведения.
</a:t>
            </a:r>
            <a:endParaRPr lang="en-US" sz="1106" dirty="0"/>
          </a:p>
        </p:txBody>
      </p:sp>
      <p:sp>
        <p:nvSpPr>
          <p:cNvPr id="16" name="Text 5"/>
          <p:cNvSpPr txBox="1"/>
          <p:nvPr/>
        </p:nvSpPr>
        <p:spPr>
          <a:xfrm>
            <a:off x="6307612" y="2886925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Коррекция по обратной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показывает, достигнут ли нужный результат, и помогает уточнять реакцию. Благодаря этому ответ не становится случайным и поддерживает внутреннее равновесие организма.
</a:t>
            </a:r>
            <a:endParaRPr lang="en-US" sz="1136" dirty="0"/>
          </a:p>
        </p:txBody>
      </p:sp>
      <p:sp>
        <p:nvSpPr>
          <p:cNvPr id="17" name="Text 6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ответа организма на раздражитель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как основа быстрого ответа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звеньев, через которые проходит сигнал при рефлексе.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и условные рефлексы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передаются по наследству и свойственны всем особям вида. К ним относятся моргание, отдёргивание руки от горячего предмета и слюноотделение при попадании пищи в рот.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в течение жизни, когда организм многократно связывает сигнал с определённым событием. Они делают поведение гибким и позволяют учитывать опыт.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условные рефлексы лежат в основе навыков, привычек и обучения. Благодаря им человек и животные способны быстрее действовать в знакомых ситуациях и избегать повторных ошибок.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рефлексов повышают выживаемость, но решают разные задачи. Безусловные обеспечивают надёжные реакции, а условные помогают приспосабливаться к изменяющимся условиям и новым обстоятельствам.
</a:t>
            </a:r>
            <a:endParaRPr lang="en-US" sz="80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4248"/>
            <a:ext cx="3812100" cy="19565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регуляции у организмов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усложняется координация процессов от клетки к целому организму.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сложнее механизмы координации и тем шире масштаб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«Раздражимость и регуляция у организмов»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 гуморальной регуляции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передаются адресно и особенно важны для мгновенных реакций. Гуморальные влияния распространяются через внутренние среды и действуют на более широкий круг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выигрывает в скорости и точности, а гуморальная — в длительности и масштабе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типов регуляции по школьному курсу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50" y="1281732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у животных
</a:t>
            </a:r>
            <a:endParaRPr lang="en-US" sz="1900" dirty="0"/>
          </a:p>
        </p:txBody>
      </p:sp>
      <p:sp>
        <p:nvSpPr>
          <p:cNvPr id="11" name="Text 1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Централизованное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объединяет множество органов в единую координирующую сеть. Благодаря нервным центрам организм быстро оценивает ситуацию и выбирает наиболее подходящий ответ.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Передача импульса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нервным волокнам сигнал идёт в виде электрического импульса, а в синапсах передаётся химически с участием медиаторов. Такое сочетание обеспечивает высокую точность и направленность регуляции.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Быстрая 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механизмы позволяют почти мгновенно согласовывать работу мышц, дыхания и внутренних органов. Это особенно важно при движении, ориентировке и реакции на опасность.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5292450" y="2818058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Поведенческие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нервной регуляции животные меняют пищевое поведение, избегают угроз, ищут убежище и ориентируются в пространстве. Регуляция связывает восприятие, решение и действие.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5292450" y="4022483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Защитное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нервные ответы помогают сохранить целостность организма и не допустить повреждений. Именно поэтому рефлексы и другие нервные реакции имеют выраженное приспособительное значение.
</a:t>
            </a:r>
            <a:endParaRPr lang="en-US" sz="1076" dirty="0"/>
          </a:p>
        </p:txBody>
      </p:sp>
      <p:sp>
        <p:nvSpPr>
          <p:cNvPr id="16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25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59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3088" y="13944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 гормоны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сигналов жидкостями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идёт через кровь, лимфу и тканевую жидкость. Эти среды разносят химические сигналы по организму, позволяя координировать работу органов даже на большом расстоянии от места их выделения.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 малых дозах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образуются железами внутренней секреции и действуют в очень низких концентрациях. Несмотря на это, они вызывают заметные изменения в клетках-мишенях, потому что связываются с высокочувствительными рецепторами.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Дальний, но точный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Гуморальные сигналы распространяются медленнее нервных импульсов, зато могут одновременно влиять на несколько органов и систем. Это особенно важно при длительных процессах, например росте, развитии и адаптации к стрессу.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гормонов организм регулирует обмен веществ, уровень воды и солей, половое созревание и реакции на внешние нагрузки. Так сохраняется относительное постоянство внутренней среды и устойчивость работы клеток.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сложных условиях гормональная система быстро перестраивает деятельность организма. Она помогает распределить ресурсы, изменить интенсивность обмена и подготовить ткани к действию неблагоприятных факторов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часто называют управляющим звеном эндокринной системы. Он выделяет гормоны, которые влияют на работу других желез и согласуют их деятельность. Благодаря этому организм не реагирует на сигналы разрозненно, а выстраивает единый ответ.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как центр координации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помогает регулировать скорость обмена веществ и процессы роста. Её гормоны особенно важны в период развития организма, когда ткани активно формируются и нуждаются в точной настройке энергетических затрат.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 обмен веществ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поддерживает постоянный уровень глюкозы в крови, а надпочечники включаются в реакции на напряжение и опасность. Их совместная работа показывает, как эндокринная система удерживает внутреннее равновесие даже при изменении условий.
</a:t>
            </a:r>
            <a:endParaRPr lang="en-US" sz="864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 стресс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и их 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в крови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по принципу обратной связи: когда сахара много, включается его утилизация; когда мало — мобилизация запасов.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 глюкагон по-разному влияют на один показатель, поэтому его концентрация остаётся стабильной.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школьной темы; значения условные.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отвечают на раздражители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улавливают свет, силу тяжести, прикосновение и изменение водного режима. Эти сигналы запускают химические процессы, которые направляют дальнейший рост или перестройку работы органов.
</a:t>
            </a:r>
            <a:endParaRPr lang="en-US" sz="1207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 корни изгибаются в нужную сторону, обеспечивая фототропизм, геотропизм и тигмотропизм. Так растение приспосабливается к среде без активного перемещения всего организма.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фитогормонов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Ауксины, гиббереллины и цитокинины усиливают рост и деление клеток, а абсцизовая кислота помогает переживать неблагоприятные условия. Их соотношение определяет характер ответа растения.
</a:t>
            </a:r>
            <a:endParaRPr lang="en-US" sz="1233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устьиц и покоя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воды и других стрессах растение изменяет работу устьиц, снижая потери влаги. Одновременно может усиливаться состояние покоя семян и замедляться рост.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и реакции растений на раздражители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отвечают на внешние воздействия прежде всего изменением роста, направления органов и тургора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реакции направлены на приспособление к среде, но реализуются через разные механизмы: рост, движение частей растения и изменение тургора.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механизмы передачи сигналов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Узнавание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сначала связывается с мембранным или внутриклеточным рецептором. Именно этот этап определяет, будет ли клетка отвечать на воздействие и каким именно путём пойдёт дальнейшая передача информации.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Внутриклеточный каскад
</a:t>
            </a:r>
            <a:pPr algn="l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запускается цепь реакций с участием вторичных посредников. Они быстро усиливают сигнал и передают его к нужным белкам, ферментам и другим структурам клетки.
</a:t>
            </a:r>
            <a:endParaRPr lang="en-US" sz="1135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Изменение работы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цепь может менять активность ферментов и включать или выключать определённые гены. В результате клетка быстро перестраивает обмен веществ, деление, рост или секреторную активность.
</a:t>
            </a:r>
            <a:endParaRPr lang="en-US" sz="1101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Примеры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работают адреналин, многие гормоны роста и сигналы иммунной системы. Один и тот же принцип позволяет организму отвечать на стресс, развитие и защиту от чужеродных агентов.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сигнал превращается в ответ организма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общий путь регуляции: от раздражителя до эффектора и обратной 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нарушающие регуляцию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запускает свой набор защитных реакций: от потоотделения и учащения дыхания до закрытия устьиц у растений и гормональной перестройки.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отклонение от нормы, тем заметнее включаются механизмы защиты и восстановления равновесия.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 школьной биологии; значения условные.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регуляции особенно ясно проявились у животных и растений.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школьного курса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стала базой для усложнения управления жизнедеятельностью: у животных усилились нервные и гормональные механизмы, а у растений — химическая координация и ростовые ответы.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 — условие устойчивой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позволяет заметить изменение, а регуляция — ответить на него согласованно и сохранить гомеостаз. Благодаря этому организмы остаются устойчивыми в постоянно меняющейся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2026-06-01T18:00:35Z</dcterms:created>
  <dcterms:modified xsi:type="dcterms:W3CDTF">2026-06-01T18:00:35Z</dcterms:modified>
</cp:coreProperties>
</file>