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«Война и мир» в зеркале критики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Толстого сразу стал предметом горячих споров о жанре, истории и человеке.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появился именно тогда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«Война и мир» возник в эпоху после отмены крепостного права, когда особенно остро обсуждались национальная история, судьба народа и место личности в движении истории.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отклики читателей и современников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сразу заметили необычное соединение семейной хроники, исторического повествования и философских размышлений. Для многих это было признаком смелого художественного поиска.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первые оценки закрепили за текстом репутацию произведения, которое выходит за рамки обычного романа XIX века и требует нового способа чтения.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читателей восхищалась широтой замысла и живостью наблюдений, а другие упрекали роман в свободной, почти разветвлённой композиции и отсутствии привычной стройности.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критики и их позиции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оценки романа показывают, как по-разному читали Толстого в разные эпохи.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различии взглядов критики сходились в одном: роман обладает редкой художественной силой и масштабом.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статьи и литературоведческие оценки XIX–XX веков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Н. Страхов о романе как о национальном эпосе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 видел в романе не частную историю семьи, а широкую картину русской жизни. Для него особенно важны были нравственная серьёзность и национальный масштаб произведения.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жизнь в целом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подчёркивал, что личная судьба у Толстого не отделена от судьбы страны. Поэтому роман, по его мнению, раскрывает характер народа через поведение людей в истории.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человека и страны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В. Анненков о новаторстве художественной формы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Анненков отмечал свободу композиции: Толстой не подчиняет рассказ одной линии, а строит его как живую историческую панораму с множеством событий и судеб.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повествования раздвигал границы исторического романа. Анненков видел в этом новое понимание возможностей русской прозы и её художественной выразительности.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важной ему казалась точность бытовых деталей. Через них повседневная жизнь героев становится такой же значимой, как сражения и государственные решения.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оценки романа в критике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разные эпохи акценты смещались, но высокий статус романа сохранялся неизменно.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стабильны оценки психологизма и исторического масштаба; спор о философии истории остаётся самым долговременным.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3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критических интерпретаций романа в дореволюционном, советском и современном литературоведении
</a:t>
            </a:r>
            <a:endParaRPr lang="en-US" sz="10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истории: главный предмет споров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отрицал решающую роль «великих людей» в истории и показывал, что ход событий формируется множеством разнородных человеческих действий, часто не согласованных между собой.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Кутузов и Наполеон у него становятся не просто полководцами, а художественными доказательствами разных представлений о власти, воле и исторической правоте.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критики воспринимали такую позицию как смелую попытку переосмыслить историю. Другие считали, что автор слишком резко упрощает значение личности.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вокруг этой идеи оказался особенно живучим, потому что он касался не только романа, но и самого понимания того, как движется история.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критического спора о романе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вопросов формы критика переходила к исторической и нравственной оценке романа.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Кутузова и Наполеона в оценке критиков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Кутузов часто воспринимался как носитель народной мудрости, выдержки и исторической правоты. В нём видели не блеск, а внутреннюю силу и верность общему делу.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этих образов меняло привычное представление о героизме. Важной оказывалась не внешняя слава, а подлинное историческое значение поступков.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Наполеон, напротив, становился в критике символом самолюбия, тщеславия и веры в личное всемогущество. Толстой сознательно лишал его ореола истинного героя.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народа как критерий художественной правды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критических откликах Бородинское сражение часто называли сценой, где особенно ясно видна историческая сила народа. Здесь важны не отдельные подвиги, а общее чувство ответственности, выдержка и готовность разделить судьбу страны. Именно поэтому эпизод воспринимался как художественно убедительный и нравственно значимый.
</a:t>
            </a:r>
            <a:endParaRPr lang="en-US" sz="864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Бородино как испытание общим судьбой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Партизанские эпизоды особенно убедительно связывали частную жизнь и народное сопротивление. В них критика видела не случайный набор подвигов, а проявление общей воли к защите Родины. Народ в романе становился действующим историческим лицом, а не фоном для событий.
</a:t>
            </a:r>
            <a:endParaRPr lang="en-US" sz="973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Партизанская война и сила объединения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отступления русской армии поражали современников отсутствием приукрашивания. Толстой показывает усталость, тревогу и тяжесть потерь, но не разрушает чувство внутреннего достоинства. Для критиков такая интонация подтверждала, что правда о войне важнее парадной славы.
</a:t>
            </a:r>
            <a:endParaRPr lang="en-US" sz="987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Отступление армии: правдивость без героизации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как главный аргумент в пользу романа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 не только поступки героев, но и мгновенные изменения их мыслей, сомнений и самооценки. Критики видели в этом редкую способность передавать движение сознания без прямых объяснений автора.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Наташа Ростова и Долохов дополняют эту картину контрастом темпераментов и мотивов. Благодаря точности наблюдений за эмоциями роман воспринимался как глубокое художественное исследование человеческой души.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высоко ценили образы Андрея Болконского и Пьера Безухова: их внутренние кризисы раскрывают сложность характера и поиск смысла. Через них роман превращается в исследование личности, а не только событий.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1749000"/>
            <a:ext cx="4335300" cy="251829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претензии критики к роману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сводка основных возражений критиков и того, на что они были направлены.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Возражения касались прежде всего формы и авторской позиции, но не отменяли признания художественной силы романа.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отклики о романе Л. Н. Толстого XIX–XX веков
</a:t>
            </a:r>
            <a:endParaRPr lang="en-US" sz="134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447" y="1518270"/>
            <a:ext cx="439200" cy="35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критика: народность и антивоенный смысл
</a:t>
            </a:r>
            <a:endParaRPr lang="en-US" sz="3082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Бородинское сражение, отступление и партизанская война воспринимались как реалистическое изображение войны без героического блеска. Важна была именно документальная убедительность художественного взгляда.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правда батальных сцен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Толстого ценили за то, что он связывал исторические события с моральной оценкой. История в таком прочтении становилась проверкой человеческой ответственности, а не ареной личной славы.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истории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исследователи подчёркивали, что решающие исторические события в романе совершаются усилиями не одиночек, а множества людей, связанных общим опытом и общей ответственностью.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как движущая сила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трактовалась не как повод для славы, а как тяжёлое национальное испытание. Особое внимание уделялось критике насилия и разрушительной цене военных действий.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Антивоенный пафос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оценки романа в XX веке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качества романа чаще всего становились предметом анализа в XX веке.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народность и психологизм; спорные философские вопросы обсуждались реже, но оставались принципиально важными.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направлений литературоведческой оценки романа Л. Н. Толстого в XX веке
</a:t>
            </a:r>
            <a:endParaRPr lang="en-US" sz="13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Западноевропейское признание Толстого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критики увидели в «Войне и мире» произведение, которое расширило возможности исторического романа. Их особенно впечатляли масштаб действия, точность наблюдений и редкое сочетание частной и общей истории.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романа укрепило репутацию Толстого как писателя мирового уровня. Для западной критики он стал автором, сумевшим показать судьбу народа через судьбы отдельных людей без упрощения и патетики.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ценили за моральную сложность: в нём нет простых ответов, а герои показаны в развитии, с ошибками и внутренними противоречиями. Такой подход сближал Толстого с лучшими образцами реалистической прозы Европы.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литературоведение о «Войне и мире»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роман читают как многоголосное произведение, где рядом существуют семейная хроника, философский спор и историческая эпопея. Исследователей привлекает именно это сосуществование разных смысловых уровней.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открытой композиции: текст не сводится к одной линии, а постоянно расширяет перспективу. Благодаря этому читатель видит историю как сложный и неоднозначный процесс.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наука рассматривает роман и как книгу о памяти, и как размышление о войне. В центре оказываются не только события, но и то, как человек их переживает и осмысливает.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темой остаётся свобода выбора. Толстой показывает, что личное решение никогда не существует вне времени, семьи и общества, поэтому роман сохраняет актуальность для нового поколения читателей.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остаётся предметом споров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намеренно соединяет документальную точность, художественный вымысел и философское размышление. Поэтому одни читатели ждут от романа исторической хроники, а другие — строгого эпического повествования, и оба ожидания не совпадают с его природой.
</a:t>
            </a:r>
            <a:endParaRPr lang="en-US" sz="1147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многослойность делает книгу неисчерпаемой. Каждый новый читатель замечает в ней иное: кто-то — семейную драму, кто-то — философию истории, а кто-то — глубокое исследование человека и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восприятия романа критикой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смену основных акцентов в критике романа Л. Н. Толстого от XIX века до современности.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«Война и мир» в критической традиции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Толстого стал классикой не только из-за масштаба, но и благодаря смелому соединению истории, семьи и философии. Критика помогла увидеть в нём произведение, которое по-прежнему учит думать о человеке и времени.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2026-05-23T17:22:43Z</dcterms:created>
  <dcterms:modified xsi:type="dcterms:W3CDTF">2026-05-23T17:22:43Z</dcterms:modified>
</cp:coreProperties>
</file>