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0125" y="4370625"/>
            <a:ext cx="5109000" cy="486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1768650"/>
            <a:ext cx="78366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призраком в литературе: страх, память и смысл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516150" y="3234325"/>
            <a:ext cx="59526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Призрак в литературе — это образ страха, памяти и скрытого смысла.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призрак на уроке литературы
</a:t>
            </a:r>
            <a:endParaRPr lang="en-US" sz="278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призрака помогает увидеть, как литература соединяет мистику, психологию и важные жизненные вопросы: совесть, память, судьбу и страх перед неизвестным. На этом материале удобно учиться анализировать символы, конфликт героя и авторскую позицию.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понимается образ призрака
</a:t>
            </a:r>
            <a:endParaRPr lang="en-US" sz="2728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призрак обычно связан с умершим, воспоминанием или воображаемым явлением, которое нарушает обычный ход событий и вводит в сюжет тайну.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фольклоре такой образ часто привязан к месту трагедии, а в литературе он получает более широкий смысл: может обозначать вину, незавершённое прошлое или скрытое предупреждение.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призрачные сцены разворачиваются ночью, в старом доме, у воды, на кладбище или в пространстве, где особенно ощутима память героя.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литература так часто использует призрачные образы
</a:t>
            </a:r>
            <a:endParaRPr lang="en-US" sz="2376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старого дома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коридор, тусклый свет в окне и скрип половиц сразу создают ощущение тревоги. Если рядом лежат письмо, часы или свеча, читатель чувствует: в доме осталось нечто, связанное с прошлым и неразгаданной тайной.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Следы, которые не исчезают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Полупрозрачная фигура в зеркале или тень у двери заставляют героя сомневаться в привычной реальности. Такие детали особенно сильны, когда рядом показаны вещи-памятки: портрет, книга, закрытая шкатулка или старая записка.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причины чаще всего стоят за призрачными образами в сюжетах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призрак почти всегда связан не только с мистикой, но и с внутренним конфликтом персонажа.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психологические и смысловые причины: вина, память и тайна прошлого важнее самого эффекта страха.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обобщение по материалам школьного курса литературы; данные условные, без статистического источника.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страх работает в литературном произведении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усиливают темнота, тишина, неожиданные звуки и повторяющиеся детали. Герой начинает замечать то, что обычно не привлекает внимания, и воспринимать это как знак опасности.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не показывает призрак прямо, а создаёт ожидание: шаги за дверью, холод, дрожание света, странное движение занавески. Неопределённость делает сцену напряжённее любого прямого описания.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становится не само событие, а состояние человека. Если герой напуган, одинок или чувствует вину, призрачный образ воспринимается особенно убедительно и запоминается надолго.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с призраком в литературе
</a:t>
            </a:r>
            <a:endParaRPr lang="en-US" sz="249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литературного сюжета с призрачным образом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которые создают призрачную атмосферу
</a:t>
            </a:r>
            <a:endParaRPr lang="en-US" sz="2019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сравнения помогают сделать обстановку зловещей: тусклый свет, мёртвенная тишина, холодный ветер. Они сразу настраивают читателя на ожидание необычного события.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звуковые детали и паузы усиливают напряжение. Скрип двери, бой часов или шорох в темноте создают ощущение, будто пространство само хранит тайну.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света и тьмы особенно важен в сценах с призраком. Свеча, окно, отражение в зеркале или полоска света делят мир на видимое и скрытое.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предметы связывают призрак с памятью и временем. Письмо, портрет, ключ, часы или закрытая дверь напоминают: за мистической сценой часто стоит человеческая история.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973" y="1406675"/>
            <a:ext cx="4702804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Мистический и символический смысл призрака в литературе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Призрачный образ можно понимать буквально и как знак скрытого смысла.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Призрак в тексте обычно работает сразу на двух уровнях: как загадочное событие и как знак внутреннего конфликта.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анализу литературных текстов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тайны к нравственному смыслу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Пушкина, Гоголя и Лермонтова призрачные мотивы помогают не только удивить читателя, но и показать скрытые стороны характера. В «Пиковой даме» особенно важны тайна и роковое знание, которое меняет судьбу героя.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Фантастическое и память о человеке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«Шинели» и «Носе» фантастика соединяется с сатирой, а необычное событие подчёркивает уязвимость человека. У других писателей призрачный образ часто связан с памятью, совестью и ощущением незавершённости прошлого.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Призраки в русской литературе: характерные примеры
</a:t>
            </a:r>
            <a:endParaRPr lang="en-US" sz="260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37460"/>
            <a:ext cx="221100" cy="176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обратить внимание в сценах с призраком
</a:t>
            </a:r>
            <a:endParaRPr lang="en-US" sz="2607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видение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призрак появляется в момент сна, слабости или сильного волнения. Тогда важно понять: перед нами реальное событие или отражение внутреннего состояния героя, его страха и смятения.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переживание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Призрачный образ может быть связан с воспоминанием о прошлом, которое не отпускает героя. Литература показывает, как память превращает обычную деталь в тревожный знак.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Неясность ответа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не объясняет всё прямо, чтобы читатель сам решил, был ли призрак настоящим. Такая недосказанность делает эпизод глубже и заставляет задуматься о границах реальности.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герои литературы реагируют на встречу с призрачным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героя зависит от его характера, возраста и жизненного опыта. Важны не только чувства, но и последующие поступки.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сильнее всего проявляются страх и желание объяснить увиденное, поэтому призрак становится испытанием для разума и характера.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произведениям русской и мировой литературы; диаграмма носит иллюстративный характер.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эпизода с призраком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Определить место в сюжете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где находится эпизод: в начале, в решающем моменте или в финале. От этого зависит его роль в развитии конфликта.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Рассмотреть детали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выделить обстановку, реплики, поведение героев и повторяющиеся образы. Эти элементы помогают заметить скрытые смыслы и настроение эпизода.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Понять символику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следует ответить, что может означать призрак: вину, память, страх, предостережение или связь с прошлым. Здесь особенно важна авторская позиция.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Сделать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формулируют, как эпизод связан с темой всего произведения и что он раскрывает в героях. Так появляется целостное понимание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эпизода о призраке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 работе с художественным текстом на уроке литературы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Призрачные сюжеты держатся на трёх главных темах: память, вина и тайна. Именно они делают такие истории понятными и важными для читателей разных эпох.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вечных вопроса особенно часто возвращают авторов к этой теме.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литературы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литературе чаще всего появляется призрачная атмосфера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места обычно отдалены от повседневной жизни и легче связываются с тайной, одиночеством и воспоминанием о прошлом.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Призрачная атмосфера чаще возникает там, где пространство само напоминает о прошлом и усиливает чувство неизвестности.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русской и мировой литературе; диаграмма носит иллюстративный характер.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Призрак как символ вины, памяти и незавершенного прошлого
</a:t>
            </a:r>
            <a:endParaRPr lang="en-US" sz="2742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Вина и неразрешённый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Призрак в литературе часто напоминает герою о поступке, который нельзя забыть. Он не просто пугает, а заставляет признать ошибку и увидеть её последствия.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след прошлого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призрачный образ связан с утратой, семейной тайной или воспоминанием, которое не исчезает. Тогда он становится знаком того, что прошлое продолжает влиять на настоящее.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12060" y="1531950"/>
            <a:ext cx="434278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смысл призрачного образа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анализа художественного эпизода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элементов анализа помогает увидеть не только событие, но и его скрытый смысл.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призрака раскрывается через обстановку, детали и финал; именно они связывают сюжет с идеей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26783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52633"/>
            <a:ext cx="221100" cy="196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71700" cy="6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по теме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внутри героя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призраком часто показывает не внешний бой, а внутреннюю борьбу человека со страхом, виной или тяжёлыми воспоминаниями. Так раскрывается характер героя.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события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призрак интересен не только как чудо, но и как знак. Через него автор говорит о памяти, совести и незавершённом прошлом.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0900" y="3433700"/>
            <a:ext cx="740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детали текста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2850" y="4051550"/>
            <a:ext cx="80256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образ, нужно внимательно читать описание места, речь персонажей и финал сцены. Именно детали помогают увидеть скрытый нравственный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темы: зачем в литературе нужен призрак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Призрак в литературе помогает говорить о страхе, памяти и вине без прямых объяснений. Если внимательно читать текст, за мистическим образом всегда открывается глубокий смысл о человеке.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2026-05-23T04:27:37Z</dcterms:created>
  <dcterms:modified xsi:type="dcterms:W3CDTF">2026-05-23T04:27:37Z</dcterms:modified>
</cp:coreProperties>
</file>