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Средиземноморья: единое пространство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связывало континенты и делало власть над ними взаимозависимой.
</a:t>
            </a:r>
            <a:endParaRPr lang="en-US" sz="2798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как арена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связывало Европу, Азию и Африку, поэтому здесь власть определялась не только армией, но и контролем путей, портов и городов.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основы средиземноморской власти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империя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9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объединяет разные земли и народы под единой верховной властью. В Средиземноморье это особенно заметно, потому что управление всегда зависело от связи между центром, побережьем и внутренними районами.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 дорога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сокращало расстояния между берегами и позволяло быстрее перебрасывать войска, товары и послания. Поэтому порты становились не просто торговыми точками, а опорными пунктами государственной власти.
</a:t>
            </a:r>
            <a:endParaRPr lang="en-US" sz="1086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влияние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сети связывали города в единое экономическое пространство, где дефицит одних ресурсов компенсировался избытком других. Контроль над обменом часто давал не меньшую власть, чем победа в сражении.
</a:t>
            </a:r>
            <a:endParaRPr lang="en-US" sz="1084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коммуникаций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правителей Средиземноморья важны были не только границы, но и маршруты. Кто удерживал порты, проливы и узлы обмена, тот мог управлять налогами, снабжением и политическими союзами.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ресурсы и морские пути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 мягкие зимы делали мореплавание возможным большую часть года. Это ускоряло обмен между берегами и позволяло государствам быстрее связывать удалённые территории.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2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металлов, зерна, леса и ремесленных товаров делало торговлю необходимостью. Империи усиливались там, где могли контролировать обмен дефицитными ресурсами.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морских маршрутов превращал города в центры богатства и переговоров. Здесь решались вопросы перевозок, союзов и военного присутствия, а не только продажи товаров.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бухт, островов и естественных гаваней создавало надёжные стоянки для кораблей. Такие места становились пунктами снабжения, ремонта и сбора пошлин.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модели средиземноморской власти
</a:t>
            </a:r>
            <a:endParaRPr lang="en-US" sz="2473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Крито-микенский мир показал раннюю модель дворцовой власти, где распределение запасов и контроль обмена были сосредоточены в руках элиты. Это стало важным шагом к более сложным политическим системам.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создали сеть колоний и торговых пунктов, которая охватила берега от Леванта до западной части Средиземного моря. Их влияние строилось на кораблях, товарах и постоянных связях между портами.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морской торговли и управления обменом подготовил почву для позднейших империй. Он показал, что власть может опираться не только на завоевание, но и на организацию связей между регионами.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Персидская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центр распределял власть через провинции, дороги и финансовые обязательства.
</a:t>
            </a:r>
            <a:endParaRPr lang="en-US" sz="1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 превосходству в Греции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морская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строили влияние на флоте и союзных взносах, превращая морскую мощь в источник денег, кораблей и политического давления на острова Эгейского моря.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Спартанская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опиралась на дисциплинированное сухопутное войско и жёсткий общественный порядок. Её влияние росло медленнее, но было основано на устойчивом контроле территории.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господство в Греции зависело от способа мобилизации ресурсов. Там, где море обеспечивало сбор средств и союзников, возникала более гибкая и масштабная власть.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Эллинистический мир после Александра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открыли пространство, где греческие правители, восточные традиции и местные элиты вынужденно сосуществовали. В новых столицах рядом стояли дворцы, храмы и рынки, а общение между ними всё чаще велось на греческом языке.
</a:t>
            </a:r>
            <a:endParaRPr lang="en-US" sz="71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столицы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Александрия, Антиохия и другие города стали не только административными центрами, но и местами, где накапливались знания и богатство. Здесь переплетались торговые пути, библиотечные собрания и ремесло, создавая общую эллинистическую культуру.
</a:t>
            </a:r>
            <a:endParaRPr lang="en-US" sz="738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узел мира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эпоха не уничтожила различия, а связала их в единую систему обмена. Греческая речь, восточные обычаи и международная торговля создали среду, в которой культура стала инструментом власти и престижа.
</a:t>
            </a:r>
            <a:endParaRPr lang="en-US" sz="82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стал державой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Италийская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подчинил Италию, последовательно разгромив соперников и включив часть общин в систему союзов. Это дало ему людские ресурсы, устойчивую армию и опору для дальнейшего расширения.
</a:t>
            </a:r>
            <a:endParaRPr lang="en-US" sz="972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не всегда превращались в уничтоженных противников: многие территории сохраняли местные элиты, но признавали верховную власть Рима. Это снижало сопротивление и облегчало управление.
</a:t>
            </a:r>
            <a:endParaRPr lang="en-US" sz="972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умело сочетали силу и договоры: одних противников они побеждали, с другими заключали выгодные соглашения. Такая гибкость позволяла ослаблять врагов без постоянной войны на нескольких фронтах.
</a:t>
            </a:r>
            <a:endParaRPr lang="en-US" sz="972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провинциям
</a:t>
            </a:r>
            <a:pPr algn="l" indent="0" marL="0">
              <a:lnSpc>
                <a:spcPct val="115000"/>
              </a:lnSpc>
              <a:buNone/>
            </a:pPr>
            <a:r>
              <a:rPr lang="en-US" sz="44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земли постепенно превращались в провинции, где действовали наместники, налоги и римское право. Так военный успех быстро переходил в долговременный административный контроль.
</a:t>
            </a:r>
            <a:endParaRPr lang="en-US" sz="9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устройству Римской империи в античную эпоху.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римскими провинциями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сочетал строгий надзор центра с местным самоуправлением, поэтому провинции легче включались в единую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Рима строился на сочетании централизованной власти и сохранения местных структур.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армия Рима и сеть дорог позволяли быстро перебрасывать силы между провинциями и удерживать огромную территорию под единым контролем.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км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римских дорог связывали столицу с провинциями и ускоряли управление империей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протяжённости римских дорог в исторической литературе.
</a:t>
            </a:r>
            <a:endParaRPr lang="en-US" sz="10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культура Рима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IV–III вв.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подчинения Италии Рим выстроил систему сбора налогов и военных поставок, опираясь на союзные общины и местные элиты.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Средиземноморская торговля
</a:t>
            </a:r>
            <a:pPr algn="l" indent="0" marL="0">
              <a:lnSpc>
                <a:spcPct val="130040"/>
              </a:lnSpc>
              <a:buNone/>
            </a:pPr>
            <a:r>
              <a:rPr lang="en-US" sz="582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морской торговли сделало зерно, металл и рабский труд ключевыми ресурсами имперской экономики.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римский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центрами повседневной римской культуры: форумы, бани и амфитеатры задавали общий образ жизни для разных областей.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управление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и административные нормы постепенно объединяли разнородные территории в единую политическую 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0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поздней Римской империи: кризис III века, реформы Диоклетиана и Константина, раздел 395 года.
</a:t>
            </a:r>
            <a:endParaRPr lang="en-US" sz="70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Рима и разделение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 не был одним событием: он развивался через цепочку политических и военных потрясений.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IV века накопившиеся кризисы привели к окончательному политическому разделению империи на две части.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Византия сохранила римскую традицию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унаследовала римское право, чиновничью систему и идею единой имперской власти, но придала им христианский и грекоязычный характер.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стал новой столицей не случайно: его положение у проливов позволяло контролировать торговые потоки, военные маршруты и сообщение между двумя частями империи.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 устойчивость государства поддерживали порты, мастерские и склады, поэтому городская сеть оставалась не менее важной, чем армия на границах.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через силу и дипломатию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военная сила и переговоры дополняли друг друга в византийской политике.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реформы и внешние связи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укрепляли сбор налогов и контроль над землями, чтобы государство могло содержать армию и флот без постоянного расширения границ.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дипломатический престиж и торговля помогали империи удерживать влияние даже там, где военная сила была ограничена.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провинциями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Провинциальное управление опиралось на чиновников, но местные элиты сохраняли часть влияния, если признавали верховную власть Константинополя.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Византия соперничала и торговала с арабскими государствами, а на севере и западе — со славянами и латинским 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арабских завоеваний новые столицы и гарнизонные города соединили Сирийское побережье, Египет и Месопотамию в единую систему власти. Через эти центры шли налоги, зерно и новости о войне.
</a:t>
            </a:r>
            <a:endParaRPr lang="en-US" sz="60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новой власти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сместились: караваны, морские перевозки и рынки портов стали связывать Средиземноморье с Красным морем и Индийским океаном. Это усилило обмен товарами, идеями и технологиями.
</a:t>
            </a:r>
            <a:endParaRPr lang="en-US" sz="60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 обмена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быстро вышел за рамки повседневного общения. Он стал языком администрации, науки и коммерции, а переводческие центры сохранили и развили знания античного мира.
</a:t>
            </a:r>
            <a:endParaRPr lang="en-US" sz="60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знания и управления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халифаты изменили Средиземноморье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257109"/>
            <a:ext cx="4339200" cy="10401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республики Адриатики и Лигурии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делала Венецию и Геную не просто богатыми городами, а самостоятельными политическими силами.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республики усиливались там, где контроль над морем и доступ к рынкам приносили больше выгоды, чем владение обширной сухопутной территорией.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итальянских морских республик Средневековья.
</a:t>
            </a:r>
            <a:endParaRPr lang="en-US" sz="994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 борьба за Средиземноморье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усилили борьбу за порты, крепости и острова восточного Средиземноморья. В этих пунктах решались не только военные, но и торговые задачи.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между Востоком и Западом расширились: через военные походы и снабжение возникли новые торговые связи, а также обмен знаниями и ремесленными навыками.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XII–XIII вв.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закрепления латинских государств и усиления морских республик борьба за пространство стала постоянной, а Средиземное море превратилось в арену конкуренции разных сил.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Средиземноморья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Средиземноморья показывает, что империи держались не только на армии, но и на контроле путей, городов и ресурсов. Менялись языки и столицы, но значение коммуникаций оставалось решающим.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2026-07-26T11:08:04Z</dcterms:created>
  <dcterms:modified xsi:type="dcterms:W3CDTF">2026-07-26T11:08:04Z</dcterms:modified>
</cp:coreProperties>
</file>