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маршруты требуют внимательности, дисциплины и знания правил.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дорогах: правила поведения пешехода, пассажира и велосипедиста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дорожная безопасность важна для подростков 13–14 лет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ходят по городу самостоятельно: в школу, на секции и к друзьям. В спешке легко отвлечься, а в темноте, дождь и гололёд любая ошибка становится опаснее.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 должен идти по тротуару или обочине, переходить дорогу только в разрешённом месте и внимательно следить за сигналами светофора и транспортом.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дорожного движения и их обязанности
</a:t>
            </a:r>
            <a:endParaRPr lang="en-US" sz="2754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 в автомобиле обязан пристёгиваться ремнём безопасности и не отвлекать водителя разговорами, движениями по салону или резкими действиями.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Велосипедист и пользователь самоката должны контролировать скорость, выбирать разрешённые места для движения и учитывать присутствие пешеходов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особенно высок там, где дороги пересекаются с повседневными маршрутами учеников и движение идёт в разных направлениях.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«Безопасность на дорогах»; распределение условное, для иллюстрации типичных зон риска.
</a:t>
            </a:r>
            <a:endParaRPr lang="en-US" sz="1012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опасные ситуации для школьников
</a:t>
            </a:r>
            <a:endParaRPr lang="en-US" sz="1876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возникает в местах смешанного движения и рядом со школой, где школьники торопятся или отвлекаются.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Световозвращатели возвращают свет фар и помогают водителю заметить человека раньше. Это особенно важно в сумерках, утром и вечером, когда видимость ухудшается.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Световозвращающие элементы делают пешехода заметнее
</a:t>
            </a:r>
            <a:endParaRPr lang="en-US" sz="2264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 лучше размещать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Браслеты, наклейки, ленты и значки заметнее всего на рукавах, рюкзаке и обуви. Чем ближе элемент к движению автомобиля, тем быстрее его увидят.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на проезжую часть нужно остановиться у края тротуара, оценить ситуацию и убедиться, что переход разрешён сигналом светофора или знаком.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перехода дороги по пешеходному переходу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налево, затем направо и ещё раз налево. Нельзя выходить из-за автобуса, стоящей машины, кустов или других препятствий.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 дорогу ровным быстрым шагом, без бега и спешки, продолжая следить за транспортом до полного завершения перехода.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одно и то же действие может быть либо безопасным, либо рискованным для школьника.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нарушение правил сразу повышает риск: опасность создают не только машины, но и невнимательность самого пешехода.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и опасное поведение на дороге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«Безопасность на дорогах».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безопасного перехода улицы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регулируемом и нерегулируемом переходе.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" y="1205475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769" y="1205475"/>
            <a:ext cx="262687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светофора и дорожные знаки, которые должен знать восьмиклассник
</a:t>
            </a:r>
            <a:endParaRPr lang="en-US" sz="1977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светофора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сигнал запрещает движение, жёлтый предупреждает о смене режима, зелёный разрешает переход. Эти сигналы задают общий порядок действий для всех участников движения.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для велосипедистов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«Велосипедная дорожка» разделяет потоки движения и помогает не смешивать велосипедистов с пешеходами. Это снижает риск конфликтов и неожиданных столкновений.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«Пешеходный переход» подсказывает безопасное место пересечения дороги, а знак «Дети» предупреждает водителя о возможном появлении школьников рядом.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 риск дают привычки, которые отвлекают внимание и мешают вовремя заметить транспорт.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«Безопасность на дорогах»; значения условные, для сравнения частоты типичных причин.
</a:t>
            </a:r>
            <a:endParaRPr lang="en-US" sz="1054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дорожных происшествий с участием школьников
</a:t>
            </a:r>
            <a:endParaRPr lang="en-US" sz="1712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происшествий связана с поведением человека, поэтому профилактика должна начинаться с дисциплины и самоконтроля.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привычки, которые снижают внимание на дороге
</a:t>
            </a:r>
            <a:endParaRPr lang="en-US" sz="2726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и переписка по телефону во время движения отвлекают от обстановки и мешают вовремя заметить автомобиль, автобус или велосипедиста.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 в наушниках и игра рядом с проезжей частью уменьшают слышимость сигналов, а резкий выбег за мячом часто заканчивается опасным выходом на дорогу.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красный сигнал, движение в спешке и выход из-за стоящих машин не оставляют времени на реакцию ни пешеходу, ни водителю.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рискованны такие привычки возле школы, остановки и во дворе: там движение кажется спокойным, но неожиданные манёвры происходят чаще всего.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автомобиле и автобусе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машине: ремень, который защищает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заднем сиденье ребёнок должен сидеть спокойно и быть пристёгнутым ремнём безопасности. При резком торможении он удерживает тело и снижает риск тяжёлых травм. Во время поездки нельзя отвлекать водителя разговорами и резкими движениями.
</a:t>
            </a:r>
            <a:endParaRPr lang="en-US" sz="97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поведение делает поездку безопаснее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из автомобиля или автобуса нужно дождаться полной остановки транспорта. Спешка опасна: она мешает заметить другие машины и приводит к травмам у самой дороги. Уверенное и спокойное поведение — лучший выбор для школьника.
</a:t>
            </a:r>
            <a:endParaRPr lang="en-US" sz="964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Автобус: держаться за поручень до остановки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 важно стоять или сидеть устойчиво и обязательно держаться за поручень. Во время движения нельзя ходить по салону без необходимости, вставать у двери или высовывать руки и голову в окно. Это помогает избежать падений при рывке или торможении.
</a:t>
            </a:r>
            <a:endParaRPr lang="en-US" sz="9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в тёмное время дают элементы, отражающие свет фар; днём заметность сильнее зависит от цвета одежды и предсказуемости движений.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безопасного поведения пешехода; условная сравнительная оценка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водителю заметить пешехода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заметность и спокойнее поведение, тем раньше водитель замечает пешехода и тем меньше риск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самокат: правила безопасного передвижения
</a:t>
            </a:r>
            <a:endParaRPr lang="en-US" sz="2324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 к поездке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исправность тормозов, руля и колёс, надень шлем и выбери маршрут, где движение разрешено и не мешает пешеходам.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Движение в безопасном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Езжай спокойно во дворе, парке, на велодорожке или площадке. Не разгоняйся резко, не катайся вдвоём и контролируй скорость.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Выезд только при готовности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проезжую часть выезжай лишь при хорошем знании правил и достаточном опыте. Между машинами, у перекрёстков и при плохой видимости рисковать нельзя.
</a:t>
            </a:r>
            <a:endParaRPr lang="en-US" sz="12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риски на дороге в течение года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меняются опасности для школьника в разные сезоны и на что нужно обращать внимание.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меняются по сезонам, но главная защита остаётся прежней: внимательность, осторожность и соблюдение правил в любую погоду.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безопасности дорожного движения для школьников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в опасной ситуации на дороге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 по правилам безопасного поведения пешехода и пользователя транспорта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12" y="3000196"/>
            <a:ext cx="262687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21146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49041"/>
            <a:ext cx="425700" cy="340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3028" y="549041"/>
            <a:ext cx="425700" cy="340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школы в формировании безопасного поведения
</a:t>
            </a:r>
            <a:endParaRPr lang="en-US" sz="2529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до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со взрослыми стоит заранее пройти дорогу до школы и обратно. Это помогает запомнить переходы, опасные участки и изменения после ремонта или перестройки движения.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рядом с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обращает внимание на световозвращатели, видимость ребёнка и исправность велосипеда. Полезно обсудить дворы, парковки и места, где нужно особенно смотреть по сторонам.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ОБЗР и классных часах школьники повторяют дорожные знаки, сигналы светофора и безопасные действия в транспорте. Практика помогает закрепить знания надолго.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требования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и школа говорят одинаково и последовательно, ребёнку легче соблюдать правила. Так безопасное поведение становится привычкой, а не редким напоминанием.
</a:t>
            </a:r>
            <a:endParaRPr lang="en-US" sz="11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работают лучше всего, когда они соблюдаются каждый день, а не только в опасных местах или в плохую погоду.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безопасности дорожного движения; условная сравнительная оценка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сильнее всего снижают риск травм
</a:t>
            </a:r>
            <a:endParaRPr lang="en-US" sz="2341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защиту даёт сочетание нескольких простых действий: тогда ошибки становятся реже, а поведение — понятнее для водителя.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по сторонам и только потом выходи на дорогу: это помогает заметить машину, велосипед или автобус раньше, чем они окажутся рядом.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правил, которые стоит запомнить надолго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 улицу только в разрешённом месте и на зелёный сигнал, если светофор есть. На красный и жёлтый сигнал начинать движение нельзя.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отвлекайся на телефон и наушники, особенно возле школы, дома и остановки. Спокойный шаг и внимание к обстановке защищают лучше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на дороге проверяет привычки: внимание, спокойствие, знание правил и уважение к другим участникам движения. Именно они помогают избежать травм и опасных ситуаций.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дороге — это ежедневный выбор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2026-05-21T02:19:53Z</dcterms:created>
  <dcterms:modified xsi:type="dcterms:W3CDTF">2026-05-21T02:19:53Z</dcterms:modified>
</cp:coreProperties>
</file>