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намерение, прогноз: выбираем будущее время по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Future Tenses для 8 класса
</a:t>
            </a:r>
            <a:endParaRPr lang="en-US" sz="3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tenses нужны в диалогах, письмах, переводах и коротких текстах. В 8 классе важно отличать will от be going to, а также понимать планы, расписание и прогнозы без ошибок в значении и форме.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повторять будущее время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может передавать разные оттенки смысла, поэтому важен контекст, а не только слово tomorrow.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формы относятся к будущему, но отличаются по смыслу: решение, намерение, договорённость и длительное действие.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употребления Future Tenses в английском языке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каждая форма будущего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61886"/>
            <a:ext cx="3962400" cy="1567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форму, значение, пример и сигнал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смысла: спонтанность, заранее принятое решение или договорённость.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правилам Future Tenses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будущего времени и примеры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будущего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смыслу высказывания и типичным признакам контекста.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Simple: форма и основные значения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строится по модели will + начальная форма глагола. В утверждении используется полная форма или сокращение, например: I will help, I’ll help.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добавляется not: I will not help или I won’t help. В вопросе will ставится перед подлежащим: Will you help me?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спонтанного решения, обещания, просьбы, предложения и прогноза без явных доказательств. Смысл определяется ситуацией.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tomorrow, next week, soon и in the future. Они подсказывают, что речь идёт о событии после момента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be going to: различие в смысле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4575" y="1193500"/>
            <a:ext cx="39744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 — решение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выбирают, когда решение принимается в момент речи. Обычно это реакция на ситуацию: I’ll open the window, because it is hot.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75" y="3013223"/>
            <a:ext cx="39744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 — уже есть план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показывает заранее принятое намерение или план. Здесь действие часто было обдумано раньше: She is going to join the school team next year.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для общего прогноза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подходит для обычного предположения или мнения о будущем, когда у говорящего нет видимого доказательства. Например: It will rain tomorrow.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 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используют, если есть заметное основание для прогноза. Если видны тёмные облака, естественно сказать: It’s going to rain.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говорят о будущем, но опора разная: will передаёт мнение, а be going to показывает вывод по тому, что уже видно сейчас.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Предсказания: по доказательству или без него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выражения часто встречаются в заданиях на будущее время и помогают понять смысл предложения.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 помогают, но не заменяют смысл: важно смотреть, что именно говорит предложение — план, прогноз или договорённость.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школьным контекстам Future Tenses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времени, которые помогают выбрать форму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будущих договорённостей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согласованные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am/is/are + V-ing употребляется, когда событие уже организовано. Обычно известны время, место или участники: We are meeting Tom at 5 o’clock.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хорошо подходит для ближайших личных планов. Например: I’m flying to London next Monday. Такое употребление звучит конкретно и уверенно.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встречается с визитами, записями и встречами: She is seeing the dentist tomorrow. Здесь важна предварительная договорённость.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стоят tonight, tomorrow, next week, on Saturday и at 6 pm. Эти слова помогают понять, что событие уже запланировано.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Сейчас: планируем момент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заранее представляем конкретный момент в будущем: например, сегодня вечером или на следующей неделе. Важно не само время, а то, что действие ещё будет продолжаться.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назначенный момент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точке используется will be + V-ing. Примеры: At 8 pm I will be doing my homework; This time next week we will be travelling.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другого события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показать длительное действие рядом с другим событием или при вежливом вопросе о планах. Она подчёркивает процесс, а не завершённый результат.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Continuous: действие в процессе в будущем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описываться разными формами, поэтому важно смотреть на смысл, а не только на маркеры времени.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be going to ближе всего по теме прогнозов и планов, а Present Continuous и Future Continuous различаются по длительности и договорённости.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повторения Future Tenses для 8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будущих форм по основным функциям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в будущих формах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Will: вопрос и 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перестановкой: Will they come? В отрицании добавляется not: They will not come / They won’t come. Главное — не терять вспомогательный глагол.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to: форма с am/is/are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вспомогательный глагол выходит вперёд: Are you going to play football? В отрицании ставим not после am/is/are: She is not going to play.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о договорённости, вопрос звучит так: Are you meeting them tomorrow? Эта форма сохраняет обычный порядок Continuous, но смысл относится к будущему.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порядка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вспомогательный глагол, затем подлежащее, потом смысловой глагол. Такой порядок помогает избежать ошибок и быстро отличить future forms друг от 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будущее предложение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форму по смыслу и по временным подсказкам.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Future Tenses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will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тетрадной странице ученик пишет: I will to go. Ошибка заметна сразу: после will нужен только начальный глагол без to. Правильно: I will go или I’m going to go, если уже есть план.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глагол be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проблема — He going to visit. Здесь не хватает формы be, поэтому предложение звучит неправильно. Верный вариант: He is going to visit his aunt; именно am/is/are делают конструкцию полной.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 без 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выбирает Present Simple, хотя речь идёт о будущем плане: We meet after school. Если встреча уже назначена, лучше сказать We are meeting after school. Так смысл становится точнее и яснее.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677300"/>
            <a:ext cx="3962400" cy="2336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тема выражается разными формами в зависимости от смысла и ситуации.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не от слова tomorrow, а от того, что именно нужно выразить: решение, план, встречу или длительное действие.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повторения Future Tenses для 8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четырёх форм на примерах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слова-подсказки для будущего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маркеры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tomorrow, next, soon, later, in the future, tonight и this evening часто подсказывают, что речь идёт о будущем времени. Но форму всё равно выбирают по смыслу.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для be going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видимое основание, помогают слова look, listen, dark clouds, the sky или a lot of smoke. Они показывают, что прогноз строится на заметном признаке.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at 5, on Saturday, next week и tonight часто встречаются с Present Continuous. Они подсказывают заранее согласованный план, встречу или поездку.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 решают всё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 предложении есть tomorrow или next week, нужно смотреть на действие целиком. Одна и та же подсказка может сочетаться с разными формами будущего.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связать правило, смысл и форму в одном ответе, а не узнавать конструкцию только по отдельному слову.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 — не просто помнить формы, а быстро определять контекст: это снижает ошибки в выборе между will, be going to и Continuous.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целям раздела Future Tenses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проверяются при повторении темы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по теме в одном блоке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решение принимается сейчас, когда мы обещаем что-то или делаем общий прогноз. Она особенно удобна для спонтанного ответа и коротких обещаний.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показывает уже существующее намерение или прогноз по заметному признаку. Если план был в голове раньше, чаще всего выбирают именно её.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подходит для заранее согласованных планов, встреч и поездок. Она звучит естественно, когда время и место уже известны и договорённость не вызывает сомнений.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действие, которое будет продолжаться в определённый момент будущего. Она помогает увидеть процесс, а не только начало или итог события.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будущее выражается несколькими способами, и каждый из них добавляет свой оттенок смысла. Если определить решение, намерение, расписание, доказательство или длительное действие, правильная форма находится быстро.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выбираем форму по смыслу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2026-05-31T05:44:16Z</dcterms:created>
  <dcterms:modified xsi:type="dcterms:W3CDTF">2026-05-31T05:44:16Z</dcterms:modified>
</cp:coreProperties>
</file>