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растительные сообщества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— это системы взаимосвязанных видов растений на одной территории.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растительных сообществ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растительных сообществ помогает понять природу экосистем, важность сохранения биоразнообразия и влияние на климат. Эти знания способствуют устойчивому использованию природных ресурсов и формированию экологической ответственности у школьников.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Растительное сообщество представляет собой группу разнообразных видов растений, обитающих совместно на определённой территории и взаимодействующих друг с другом.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виды в таком сообществе приспособлены к сходным экологическим условиям, что обеспечивает их гармоничное сосуществование и развитие.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термин применяется для описания природных комплексов, таких как леса, луга, болота или степи, рассматриваемых как единые системы.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определение растительного сообщества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растительного сообщества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 структура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характеризуются разнообразием видов и определённой структурой размещения, включая ярусность, где растения располагаются по высоте слоями.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и распределение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растениями существуют различные взаимосвязи: конкуренция и поддержка, что влияет на плотность и размещение растений в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включают в себя древесные породы, кустарники и травянистые растения, формирующие сложную вертикальную структуру.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представлены разнообразными травами и злаками, обеспечивая богатое биоразнообразие и кормовую базу для животных.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характеризуются влаголюбивыми растениями и особым гидрологическим режимом, создавая уникальные экосистемы.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растительных сообществ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пустыни встречаются в условиях сухого климата, где растительность адаптирована к ограниченной влаге и высоким температурам.
</a:t>
            </a:r>
            <a:endParaRPr lang="en-US" sz="9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крупнейшее сообщество суши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растительности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средней полосы России растут ели, сосны и берёзы, а также множество кустарников и трав. Такое разнообразие создаёт сложную экосистему, поддерживающую множество животных и регулирующую микроклимат.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лесов в природной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защищают почву от эрозии, регулируют уровень кислорода и углекислого газа в атмосфере. Они служат домом для диких животных и важны для сохранения водных ресурсов.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— разнообразие и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растения лугов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богаты разнотравьем: злаками, цветущими травами, которые создают благоприятные условия для насекомых и млекопитающих, обеспечивая пищу и приют.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 сельскохозяйственная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служат естественными пастбищами, поддерживают плодородие почвы и играют ключевую роль в сохранении биологического равновесия агроэкосистем.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основных растительных сообществ России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покрывают почти половину территории, что подчёркивает их важность в экологии страны. Остальные типы занимают меньшие площади, но имеют значимое экологическое значение.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лесов объясняет климатические особенности России и разнообразие животных и растений. Сохранение других сообществ необходимо для биоразнообразия и устойчивости экосистем.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Рослесинфорг, 2023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конкурируют за свет, воду и питательные вещества — основные ресурсы для роста и развития, что влияет на их распространение и численность.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между растениями внутри сообщества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оказывают поддержку друг другу, например, тень больших деревьев помогает теневыносливым растениям выживать в лесу.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системы растений укрепляют почву, уменьшая эрозию и создавая устойчивую среду для всего сообщества.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образующие микоризу с корнями растений, способствуют лучшему поглощению воды и минералов.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растений с другими организмами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фиксирующие азот, обогащают почву, что полезно для роста многих растений, особенно бобовых.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— пчёлы, бабочки — обеспечивают размножение цветущих растений через перенос пыльцы.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Животные-растительноядные участвуют в распространении семян, влияя на структуру и динамику растительных сообществ.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состава сообществ от условий среды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растительные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количество осадков определяют, какие растения могут расти на участке. Ветер и солнце также влияют на рост и развитие видов, формируя уникальный состав сообществ.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почвенных и влажностных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почвы и её влажность важны для питания растений. Влажные почвы поддерживают болотные виды, а сухие — засухоустойчивые. Освещённость влияет на разнообразие и расположение растений.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растительного сообщества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развития экосистемы через сукцессии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особенности и обитатели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покров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преобладают хвойные деревья — ель, сосна и кедр. Их густые кроны создают тёмную, влажную среду, подходящую для мхов и лишайников, которые покрывают землю и древесные стволы.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и редкие виды тайги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дом для таких животных, как бурый медведь, волк и рысь. Здесь обитают редкие птицы — сапсан и соболь. Эти виды жизненно зависят от состояния растительного сообщества.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сообщества: структура и роль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состав степей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богаты злаковыми растениями, такими как ковыль и типчак, а также разнотравьем. Это разнообразие обеспечивает пищу грызунам и насекомым, живущим в этих областях.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значение степей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поддерживают сельское хозяйство, предотвращают эрозию почвы и служат местом гнездования птиц, включая жаворонка и дрофу. Они играют важную роль в сохранении природного баланса.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57493"/>
            <a:ext cx="4782600" cy="1675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леса, степи и луга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растительных сообществ с разным типом рослинности.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отличаются высокой ярусностью и плотностью растительности, степи адаптированы к засухе, луга богаты травянистыми растениями.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6 класс», 2023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растительных сообществ во времени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сдвиги и пожары изменяют состав видов, способствуя появлению новых сообществ.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 освоение территорий резко меняют растительность, вызывая утрату биоразнообразия.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сукцессии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восстановление сообщества после изменений, рост новых видов и формирование устойчивой экосистемы.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Антропогенная регенерация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Целенаправленные посадки и охрана способствуют восстановлению природных сообществ, снижая негативные последствия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площадь естественных ареалов и приводит к снижению популяций многих видов растений и животных.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растительные сообщества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приводит к исчезновению уникальных экосистем и ухудшению качества воды в окружающих регионах.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степей уничтожает естественный растительный покров, снижая плодородие почв и качество пастбищ.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и восстановления растительных сообществ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охраняемые территории для защиты редких экосистем. Они помогают сохранить уникальные виды и поддерживают природный баланс.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Восстановительные посадки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посадки леса и луговых растений, что способствует быстрому восстановлению биоразнообразия и стабилизации экосистем.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программы для школьников, которые учат бережному отношению к природе и осознанному использованию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Реликтовые леса, сохранившиеся с древних эпох, нуждаются в защите от вырубки и вымирания.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степи исчезают из-за интенсивного земледелия и изменений климата, что ведёт к сокращению биоразнообразия.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комплексы уничтожаются при осушении для сельхозугодий, что приводит к снижению числа редких видов растений.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растительные сообщества России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охраны включают запреты на хозяйственную деятельность и программы разведения редких видов для восстановления популяций.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растительных сообществ для жизни на Земле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формируют природное равновесие и обеспечивают поддержку живых организмов, играя ключевую роль в сохранении планеты для будущих поколений.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2026-05-08T16:47:18Z</dcterms:created>
  <dcterms:modified xsi:type="dcterms:W3CDTF">2026-05-08T16:47:18Z</dcterms:modified>
</cp:coreProperties>
</file>