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отдыха, семьи и хорошего настроения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 завершает неделю и приносит отдых, уют и время для семьи. Можно выспаться, спокойно позавтракать, поиграть, погулять и заняться любимыми делами, чтобы с новыми силами начать понедельник.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воскресенье так ждут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воскресенье можно проснуться чуть позже и не торопиться собираться. Утро проходит спокойно, без будильника, и это сразу делает настроение мягким и радостным.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Вкусный 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часто появляются каша, сырники, бутерброды, чай или какао. Такой завтрак помогает начать день вкусно и приятно, особенно если рядом вся семья.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домашний уют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комната, окно, мягкий плед и тихий разговор создают особую атмосферу. В ней легко отдыхать, улыбаться и просто наслаждаться воскресным утром.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школьной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собирать портфель и торопиться на уроки. Поэтому утро остаётся спокойным, а время будто идёт медленнее, давая всем немного передышки.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домашние дела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порядок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собрать игрушки, сложить книги и разложить вещи по местам. На это уходит немного времени, зато комната становится аккуратнее и приятнее.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близким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ребёнок может помочь накрыть на стол, принести салфетки или разложить ложки. Такие маленькие дела учат заботе и делают семейную жизнь дружнее.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Позаботиться о доме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Полить цветы, протереть пыль или убрать свои вещи — тоже полезно. Дом сразу выглядит бодрее, а в нём становится легче дышать и отдыхать.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Почувствовать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особенно приятно смотреть на порядок вокруг. Видно, что даже простые старания помогают семье и делают воскресенье не только весёлым, но и полезным.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воскресный обед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вся семья за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обед часто собирает вместе родителей, детей и даже бабушек с дедушками. За одним столом появляется время для улыбок, разговоров и неторопливого отдыха. Всем приятно быть рядом и не смотреть на часы.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Вкусный стол и домашний запах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могут стоять суп, второе блюдо, салат, пирог, фрукты или домашняя выпечка. Запах еды наполняет дом уютом, а каждый кусочек словно говорит: «Сегодня особенный день».
</a:t>
            </a:r>
            <a:endParaRPr lang="en-US" sz="112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обеда люди рассказывают новости, вспоминают смешные истории и делятся планами. В такой спокойной обстановке даже обычный разговор становится тёплым и добрым, как солнечный луч на кухне.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92" y="1602394"/>
            <a:ext cx="198270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бодрость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помогает размяться после домашних дел и почувствовать себя энергичнее. Когда ноги идут вперёд, а воздух свежий, настроение тоже становится легче и веселее.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или лес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и в лесу приятно слушать птиц, смотреть на деревья и дышать полной грудью. Такие места дарят спокойствие и немного приключений.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катание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кататься на велосипеде, бегать по дорожке или играть в мяч. Движение на улице делает воскресенье живым, шумным и очень радостным.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миром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просто смотреть на облака, кормить птиц или замечать, как светит солнце. Такие маленькие открытия делают обычную прогулку особенно приятной.
</a:t>
            </a:r>
            <a:endParaRPr lang="en-US" sz="1348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прогулка на свежем воздухе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дома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 удовольствия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воскресенье можно спокойно читать книги и не торопиться на урок. История захватывает, а картинки помогают представить героев, будто они стоят прямо рядом.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лепка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краски и пластилин помогают придумать свой маленький мир. Творчество развивает фантазию, а готовая работа приносит настоящую радость, почти как маленькая победа.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Пазлы, лото, домино и другие игры собирают всю семью за одним столом. Здесь важно думать, ждать очередь и уметь радоваться не только победе.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Конструкторы и кубики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деталей можно построить башню, дом или целый город. Такое занятие тренирует терпение и внимание, а ещё дарит ощущение, что всё возможно.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первые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завтраком семья спокойно рассказывает, как прошла неделя. Каждый может поделиться новостью, задать вопрос и услышать добрый ответ без спешки.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дневной разговор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люди вспоминают смешные случаи, обсуждают планы и вместе смеются. Для детей это удобное время, чтобы рассказать о своих радостях и маленьких открытиях.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Вечернее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разговоры становятся ещё тише и уютнее. Родители, бабушки и дедушки помогают ребёнку почувствовать заботу, а семья — стать ближе.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близкими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 библиотеку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можно найти новые книги, рассмотреть полки и выбрать историю по душе. Даже недолгая поездка делает день особенным, потому что приносит новые знания и тихую радость открытия.
</a:t>
            </a:r>
            <a:endParaRPr lang="en-US" sz="1032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парк и дорога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семья выбирает кинотеатр, парк аттракционов или просто прогулку по городу. Рюкзак за плечами, указатели на пути и радостные лица делают поездку запоминающейся и очень живой.
</a:t>
            </a:r>
            <a:endParaRPr lang="en-US" sz="1065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музей или зоопарк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показывает прошлое, а зоопарк знакомит с животными, которых не увидишь каждый день. Такие места превращают воскресенье в маленькое приключение, где интересно смотреть, слушать и удивляться.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воскресное путешествие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Воскресные традиции в разных семьях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выпечка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воскресенье пахнет пирогом или блинами. Когда тесто шипит на сковороде, на кухне сразу становится тепло, а все ждут вкусный завтрак с улыбкой.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мультфильм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вечером садится смотреть мультфильм или читать сказку вместе. Это простой, но очень уютный ритуал, который помогает расслабиться и побыть одной командой.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 родственникам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семье в этот день обязательно звонят бабушке, дедушке или тёте. Такие разговоры напоминают, что близкие люди остаются рядом, даже если живут далеко.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любимое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есть свой особенный обычай: прогулка, игра, книга или ужин вместе. Повторяясь каждое воскресенье, он делает день узнаваемым и тёплым.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завершение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воскресенья дом становится тише, а дела — спокойнее. После активного дня приятно немного притормозить, посидеть вместе и подготовиться к новому началу без лишней суеты.
</a:t>
            </a:r>
            <a:endParaRPr lang="en-US" sz="995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портфель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заранее проверяют школьную форму, складывают тетради, учебники и пенал. Такая небольшая подготовка помогает утром не спешить и встречать понедельник уверенно, с хорошим настроением.
</a:t>
            </a:r>
            <a:endParaRPr lang="en-US" sz="1033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удобно убрать игрушки, разложить вещи по местам и привести комнату в аккуратный вид. После такой уборки отдыхать становится приятнее, а находить нужное — легче.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семейный настрой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завершают домашние дела, читают книгу или просто отдыхают в мягком свете лампы. Спокойная атмосфера вечера помогает всем почувствовать уют и набраться сил на новую неделю.
</a:t>
            </a:r>
            <a:endParaRPr lang="en-US" sz="994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 перед новой неделей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в неделе, и один из них обычно становится временем отдыха и семейных дел.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неделе есть один спокойный день, человеку легче восстановить силы, провести время с близкими и встретить новую неделю без усталости.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утро и горячий чай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воскресенье часто начинается с белого двора и весёлых следов на снегу. Дети берут санки, играют в снежки и возвращаются домой румяными. А потом особенно вкусно пить горячий чай и греться у окна.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день среди зелени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воскресенье зовёт на велосипедную прогулку, во двор или в сад. Вокруг много света, зелёной травы и ярких цветов, а в руках может оказаться долгожданное мороженое. Такой день пахнет солнцем и отдыхом.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и летнее воскресенье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минуты для отдыха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тишине воскресного дня приятно открыть книгу и читать медленно, не оглядываясь на звонок и урок. Сюжет увлекает сильнее, а каждая страница дарит спокойствие и маленькое удовольствие.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и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тихо, легче думать о хорошем, мечтать о поездке, празднике или новой игре. Такие минуты помогают отдохнуть не только телу, но и голове после школьной недели.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день отлично подходит для карандашей, красок и аппликаций. Можно рисовать дом, семью, любимого кота или солнечный двор. Спокойное творчество развивает фантазию и настроение.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воскресенье особенно слышны шорох страниц, капли дождя за окном и запах домашней еды. Если присмотреться, даже обычные звуки и запахи делают день тёплым и интересным.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в воскресенье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Позаботиться о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воскресенье приятно навестить бабушку и дедушку, позвонить родственникам или спросить, как прошла их неделя. Такие простые шаги делают отношения теплее и дружнее.
</a:t>
            </a:r>
            <a:endParaRPr lang="en-US" sz="1032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сложить свои вещи, убрать игрушки, помочь накрыть на стол или полить цветы. Небольшая помощь делает дом аккуратнее и показывает, что ребёнок умеет заботиться о семье.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Проявить заботу о питомце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Покормить домашнее животное, налить свежую воду или погладить его — тоже важное доброе дело. Забота о тех, кто рядом, учит внимательности и ответственности.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добро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написать сообщение, позвонить товарищу или просто пожелать хорошего дня, настроение становится лучше и у тебя, и у друга. Добрые слова часто запоминаются надолго.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38" y="3304813"/>
            <a:ext cx="282669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22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блинов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память особенно крепко хранит самые простые вещи: тёплый завтрак, вкусный запах и радостные лица за столом. Такие утренние мелочи делают воскресенье по-настоящему домашним.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во время игры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вся семья смеётся над настольной игрой или весёлой шуткой, день становится светлее. Именно такие минуты потом вспоминаются с улыбкой и согревают сердце.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 на стене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солнечный луч может стать важной частью воскресенья. Он напоминает, что в доме тепло, спокойно и хорошо, а обычный день умеет быть красивым.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перед сном или днём превращает воскресенье в уютное приключение. Интересная сказка дарит новые образы, помогает успокоиться и оставляет в памяти приятное послевкусие.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больше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понедельнику без грусти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вещи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вечером аккуратно разложить одежду, чтобы утром не искать носки, рубашку или сменную обувь. Такой порядок делает начало недели спокойнее и экономит время.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портфель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портфель заранее кладут учебники, тетради, пенал и всё, что понадобится в школе. Когда сумка готова, понедельник встречает не спешкой, а уверенным началом.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школьные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посмотреть расписание, подготовить задания и убедиться, что всё нужное лежит на месте. Это помогает ничего не забыть и идти в школу с более лёгким сердцем.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Лечь спать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сон особенно важен перед новой неделей. Если лечь пораньше, утром легче вставать, думать и радоваться новому дню, а не зевать над чашкой чая.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воскресенье часто проходит в парке, во дворе, в музее или на улице рядом с домом. Здесь много движения, интересных мест и новых впечатлений на каждом шагу.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отдых на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природе воскресенье звучит иначе: шуршит трава, поёт ветер и пахнет свежим воздухом. Лес, река или сад помогают отдохнуть и почувствовать спокойствие.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семьи выбирают кафе, дачу, берег озера или короткую прогулку по незнакомому месту. Даже небольшая поездка делает день необычным и добавляет радостных воспоминаний.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радует новыми местами и интересными встречами, а природа — тишиной и простором. Но в любом случае воскресенье остаётся временем отдыха, общения и хорошего настроения.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 в городе и на природе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 и мягкий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вечер легко узнать по тихим разговорам, лампе на столе и спокойным лицам близких людей. В таком доме хочется задержаться подольше, потому что здесь тепло, безопасно и очень уютно.
</a:t>
            </a:r>
            <a:endParaRPr lang="en-US" sz="1029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которое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самое важное в воскресенье — не большие события, а обычные детали: вкусный ужин, прогулка, сказка и добрые слова. Именно такие мгновения делают день тёплым и по-настоящему любимым.
</a:t>
            </a:r>
            <a:endParaRPr lang="en-US" sz="1050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маленьких радостей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играет в настольную игру, кто-то читает книгу, а кто-то просто сидит рядом с семьёй и улыбается. Из этих простых моментов складывается особенное настроение, которое потом долго вспоминается.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тёплый день недели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 — день, который помогает начать 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 дарит отдых, заботу, прогулки и семейное тепло. Оно помогает набраться сил, вспомнить хорошее и спокойно подготовиться к новой неделе, чтобы понедельник встретить легче и добрее.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2026-05-25T17:10:14Z</dcterms:created>
  <dcterms:modified xsi:type="dcterms:W3CDTF">2026-05-25T17:10:14Z</dcterms:modified>
</cp:coreProperties>
</file>