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США: от колоний к современной державе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6: The American experience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«американский опыт»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США складывалась поэтапно: колонии, независимость, Конституция, освоение Запада и борьба за права.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колоний положили начало будущим Соединённым Штатам.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 и равенства появились в истории США очень рано, но воплощались не сразу и не для всех.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определило развитие страны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расстояния
</a:t>
            </a:r>
            <a:pPr algn="l" indent="0" marL="0">
              <a:lnSpc>
                <a:spcPct val="90000"/>
              </a:lnSpc>
              <a:buNone/>
            </a:pPr>
            <a:r>
              <a:rPr lang="en-US" sz="14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огромна: здесь есть океанские побережья, длинные реки, горные цепи и широкие равнины. Такие условия помогали одни районы развивать торговлю, а другие — земледелие и переселение людей.
</a:t>
            </a:r>
            <a:endParaRPr lang="en-US" sz="142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стали важной опорой роста страны. Леса, уголь, железо, плодородные почвы и позже нефть давали людям работу, а также стимулировали строительство городов, фабрик и транспортных путей.
</a:t>
            </a:r>
            <a:endParaRPr lang="en-US" sz="158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переселенцев
</a:t>
            </a:r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США формировалось из разных потоков переселенцев. Люди приезжали из Европы, Африки и Азии, и каждый новый поток менял язык улиц, кухню, религию и привычки местных сообществ.
</a:t>
            </a:r>
            <a:endParaRPr lang="en-US" sz="163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и первые контакты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на территории будущих США жили сотни народов. У каждого были свои языки, обычаи, способы охоты, земледелия и торговли, которые отличали их друг от друга.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урок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стала одной из ранних трагедий США. Она напоминает, что развитие страны шло вместе с насилием, несправедливостью и утратой для многих людей.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земель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вытесняли коренные общины всё дальше. Земли, на которых веками жили разные племена, переходили под контроль пришельцев, а традиционный образ жизни разрушался.
</a:t>
            </a:r>
            <a:endParaRPr lang="en-US" sz="987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последствия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встречи с переселенцами быстро превратились в борьбу за землю и ресурсы. Вместе с колонистами распространялись болезни, к которым у коренных народов не было защиты.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жили колонисты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колонисты чаще занимались торговлей, ремеслом и морским делом. Порты связывали поселения с Европой, а города постепенно становились центрами обмена товарами и новостями.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порты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часто не хватало, особенно для новых семей. Это подталкивало людей двигаться дальше, осваивать новые участки и постоянно искать лучшие условия для жизни.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земли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важную роль играли большие плантации. Там выращивали культуры для продажи, поэтому труд и земля были тесно связаны с богатством немногих владельцев.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плантации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общины строились вокруг церкви и местного собрания жителей. Люди привыкали решать повседневные вопросы вместе, потому что расстояния были большими, а центральная власть — далёкой.
</a:t>
            </a:r>
            <a:endParaRPr lang="en-US" sz="893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и самоуправление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война за независимость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событиям британской колониальной политики и реакции колонистов.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 документ 1776 года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независимости 1776 года провозгласила, что власть должна опираться на согласие управляемых, а не на произвол монарха. Это сделало документ политическим символом новой страны.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идея власти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обещание равенства долго оставалось неполным. Женщины, порабощённые люди и коренные народы не получили тех прав, о которых говорилось в документе.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реальность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были названы неотъемлемые права человека: на жизнь, свободу и стремление к счастью. Эти слова позже стали частью национального самопонимания США.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США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США разделила власть так, чтобы ни одна часть не стала слишком сильной. Таблица показывает, кто за что отвечает и как защищаются права граждан.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сдержек и противовесов помогает распределять власть и защищать права.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Constitution, National Archives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покупки Луизианы, которая почти удвоила территорию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Archives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Луизианы резко увеличила территорию США и ускорила движение поселенцев на запад.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как центральная проблема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рабство стало экономической основой южных штатов и главным источником политического конфликта между Севером и Югом.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росла страна, тем острее становился спор: можно ли расширять рабство на новые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historical census tables; оценки для 1790–1860 гг.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620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погибли в Гражданской войне США.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Park Service; оценки потерь Гражданской войны США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Севером и Югом привёл к самой кровопролитной войне в истории страны и ускорил отмену рабства.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была принята 14-я поправка, закрепившая гражданство.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Archives; Constitution Annotated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стране пришлось не только менять законы, но и защищать новые права бывших рабов от насилия и дискриминации.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железные дороги связали шахты, заводы и порты в единую сеть. Городские улицы наполнились вагонами, складами и дымом фабричных труб, а рядом быстро росли кварталы рабочих семей.
</a:t>
            </a:r>
            <a:endParaRPr lang="en-US" sz="99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растёт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2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сталелитейном заводе смена начиналась рано и заканчивалась поздно. Грохот машин, жара и риск травм были частью обычного рабочего дня, а темп производства постоянно ускорялся.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фабричной смены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фермах и в мастерских нередко работали дети. Они помогали семьям за скромную плату, совмещая труд с учёбой или вовсе не имея возможности ходить в школу регулярно.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без каникул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сцены индустриальной Америки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переезжали в США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жители приносили с собой языки, традиции и ремёсла. В крупных городах иммиграция особенно заметно меняла районы, рынки и школьные классы.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уезжали не по одной причине: чаще всего их толкали сразу и нужда, и надежда на более свободную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Historical Statistics of the United States; обобщение миграционных мотивов по историческим исследованиям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американцев служили в вооружённых силах США во время Второй мировой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WWII Museum; U.S. Department of Defense historical data
</a:t>
            </a:r>
            <a:endParaRPr lang="en-US" sz="5964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мировой войне участие США стало огромным по масштабу и полностью изменило роль страны в мире.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космическая гонка изменила США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двух сверхдержав шло не только в политике, но и в школах, лабораториях и на заводах. Образование и наука стали частью национальной безопасности.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как соперничество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«Аполлон» показала, что большие государственные цели могут объединять тысячи специалистов. Высадка на Луну в 1969 году стала символом технического успеха и уверенности в будущем.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 Луну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первого спутника в 1957 году стал тревожным сигналом для США. В ответ страна усилила подготовку инженеров, учёных и математиков, чтобы не отстать в космосе и технологиях.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Рывок после спутника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равным правам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массовые действия и лидерство привели к федеральным изменениям.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об американской мечте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Стипендия и шанс
</a:t>
            </a:r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ученица выиграла школьный конкурс и получила стипендию в колледж. Для её семьи это стало важным шагом: труд и учёба открыли путь туда, где раньше возможностей почти не было.
</a:t>
            </a:r>
            <a:endParaRPr lang="en-US" sz="163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склада к профессии
</a:t>
            </a:r>
            <a:pPr algn="l" indent="0" marL="0">
              <a:lnSpc>
                <a:spcPct val="90000"/>
              </a:lnSpc>
              <a:buNone/>
            </a:pPr>
            <a:r>
              <a:rPr lang="en-US" sz="158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Переехав в новый город, рабочий начал с ночных смен на складе, а позже выучился на техника. Его история показывает, что упорство помогает, но путь к стабильности часто длинный и непростой.
</a:t>
            </a:r>
            <a:endParaRPr lang="en-US" sz="1587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дело с нуля
</a:t>
            </a:r>
            <a:pPr algn="l" indent="0" marL="0">
              <a:lnSpc>
                <a:spcPct val="90000"/>
              </a:lnSpc>
              <a:buNone/>
            </a:pPr>
            <a:r>
              <a:rPr lang="en-US" sz="16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семейная пекарня выросла из кухни в соседний магазин благодаря поддержке района и постоянным клиентам. Здесь мечта связана не только с успехом, но и с упорной ежедневной работой.
</a:t>
            </a:r>
            <a:endParaRPr lang="en-US" sz="163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запомнили об американском опыте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США показывает, как идеалы свободы и равных прав проверялись на прочность войнами, спорами и переменами. Именно поэтому американский опыт остаётся историей поиска, а не готового ответа.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2026-07-25T11:28:28Z</dcterms:created>
  <dcterms:modified xsi:type="dcterms:W3CDTF">2026-07-25T11:28:28Z</dcterms:modified>
</cp:coreProperties>
</file>