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81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1970-х–1990-х годов: ключевые имена, темы и художественные поиски
</a:t>
            </a:r>
            <a:endParaRPr lang="en-US" sz="3281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трёх десятилетий: от камерной лирики к свободе стиля и голоса.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эпохи: от цензуры к литературной открытости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1970-х–1990-х годов развивалась в меняющихся условиях: от идеологического контроля и самиздата до перестройки, гласности и постсоветского многообразия форм, тем и способов публикации.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поэзии 1970-х–1990-х годов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1970-е заметны «тихая лирика», философская сосредоточенность и внимание к частной жизни, памяти, природе и нравственному опыту человека.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1990-е возрастает стилистический плюрализм: сосуществуют эксперимент, ирония, игра с традицией, верлибр и новые формы авторского высказывания.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1980-е усиливаются гражданский пафос, историческая память и разговор о совести, ответственности и цене личного выбора в меняющемся обществе.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«Тихая лирика»: внутренний мир, природа и память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поэзия избегает декларативности и строится на простых, внешне неброских образах. За сдержанностью звучания скрывается глубокое нравственное и психологическое содержание.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 и точная деталь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пейзаж, дорога, деревня и мотив родины помогают передать чувство одиночества, тревоги и верности прошлому. Особенно важны Николай Рубцов, Юрий Кузнецов и Владимир Соколов.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форма памяти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Иосиф Бродский: философская поэзия и свобода языка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Бродский соединял разговорную речь с высокой культурной традицией, создавая плотный, интеллектуально насыщенный поэтический текст.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вынужденного отъезда из СССР в 1972 году тема изгнания, разрыва с родиной и внутренней автономии стала одной из ключевых.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ритмика, сложная строфика и широкие ассоциации делают его поэзию одновременно строгой и многослойной.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особенно значимы время, память, одиночество, достоинство личности и ответственность поэта перед словом.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Белла Ахмадулина: музыкальность, исповедальность и нравственная чуткость
</a:t>
            </a:r>
            <a:endParaRPr lang="en-US" sz="2831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стихи узнаются по музыкальности, тонкой интонации и редкой метафоричности: звук и смысл у Ахмадулиной всегда тесно связаны.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дружба, память, одиночество и достоинство личности раскрываются через соединение бытовой конкретики, высокого стиля и эмоционального напряжения.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строится на внутренней уязвимости, личной ответственности и стремлении сохранить нравственную независимость в сложных обстоятельствах.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ведущие темы поэзии от 1970-х к 1990-м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не только темы, но и смещение читательского интереса от внутренней сосредоточенности к открытой стилистической свободе.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века поэзия становится разнообразнее: личная лирика сохраняется, но рядом с ней усиливаются эксперимент и ирония.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материалам школьного курса литературы о поэзии 1970-х–1990-х годов
</a:t>
            </a:r>
            <a:endParaRPr lang="en-US" sz="13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поэзия и нравственный протест
</a:t>
            </a:r>
            <a:endParaRPr lang="en-US" sz="2922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расширяет пространство обсуждения: гражданская лирика получает больше читателей, а ранее сдерживаемые темы выходят в печать.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перестройки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публично говорят о совести, памяти, войне и человеческой ответственности, превращая стихотворение в форму нравственного высказывания.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чтения и выступления становятся заметным культурным событием, а стихотворение воспринимается как способ прямого разговора с обществом.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поэты и художественные особенности их лирики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поэты одного периода развивали разные художественные системы и интонации.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не сводится к одному стилю: её определяет сосуществование камерной, философской, лирической и экспериментальной поэтики.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материалам школьного курса литературы о поэзии 1970-х–1990-х годов
</a:t>
            </a:r>
            <a:endParaRPr lang="en-US" sz="13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поэтический текст доходил до читателя
</a:t>
            </a:r>
            <a:endParaRPr lang="en-US" sz="3028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литературной практике 1970-х–1990-х годов: официальные и неофициальные каналы распространения поэзии.
</a:t>
            </a:r>
            <a:endParaRPr lang="en-US" sz="15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3250" y="1294104"/>
            <a:ext cx="337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681" y="3084118"/>
            <a:ext cx="5062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Самиздат и неофициальная литературная сцена
</a:t>
            </a:r>
            <a:endParaRPr lang="en-US" sz="2722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Самиздат позволял распространять стихи, которые не попадали в официальную печать. Рукописные и машинописные копии быстро расходились между читателями и сохраняли живой интерес к запрещённым голосам.
</a:t>
            </a:r>
            <a:endParaRPr lang="en-US" sz="1257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вне цензуры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авторских чтений превращали стихотворение в звучащее событие. Слушатель получал не только текст, но и интонацию, паузы, голосовую манеру поэта, что усиливало доверие к слову.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Магнитофонная поэзия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чтения и обсуждения стали важной альтернативой официальным сценам. В тесном кругу легче было говорить откровенно, спорить о форме и воспринимать поэзию как личный разговор.
</a:t>
            </a:r>
            <a:endParaRPr lang="en-US" sz="1257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Квартирные вечера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Неофициальная литературная жизнь воспитала аудиторию, готовую к эксперименту и смысловой сложности. Для неё авторский голос был важнее громкой репутации, а новизна текста — предметом внимательного разбора.
</a:t>
            </a:r>
            <a:endParaRPr lang="en-US" sz="1257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читательская среда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поэтов в печать и читательскую память
</a:t>
            </a:r>
            <a:endParaRPr lang="en-US" sz="2447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снова открывают забытые имена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1980-х литературные журналы начали печатать тексты, долго находившиеся на периферии культурной памяти. На страницах рядом соседствовали новые публикации и переосмысленные архивные материалы, а читатель видел, как меняется сама карта русской поэзии.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как место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школьников и взрослых читателей знакомство с Цветаевой, Мандельштамом или Заболоцким начиналось с библиотечного каталога и свежего издания на полке. Этот опыт превращал чтение в личное открытие и возвращал интерес к поэтической традиции.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Газетная полоса и новый разговор о поэзии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 массовые издания делали поэзию частью широкого общественного разговора. Публикации сопровождались обсуждениями, и вчерашние запретные авторы быстро становились предметом споров, восхищения и переоценки литературного канона.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литературной сцены в 1980–1990-е годы
</a:t>
            </a:r>
            <a:endParaRPr lang="en-US" sz="2553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стало не только расширение печати, но и переход к множеству каналов распространения текста, где важны были личная встреча, доверие и авторское присутствие.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1990-м система стала менее централизованной: официальная печать уже не определяла всё поле, а живые и независимые формы заметно усилились.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обзор поэзии конца XX века; относительные показатели составлены по типовым формам распространения текста в 1980–1990-е годы.
</a:t>
            </a:r>
            <a:endParaRPr lang="en-US" sz="10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имени — Дмитрий Пригов, Лев Рубинштейн и Всеволод Некрасов — особенно ясно обозначили поворот к анализу речевых штампов, клише и официальных формул.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фигуры концептуализма задали новый взгляд на поэзию как на работу с языком.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конца XX века; обзоры по русскому концептуализму.
</a:t>
            </a:r>
            <a:endParaRPr lang="en-US" sz="111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поэзия и расширение тематического диапазона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Елена Шварц развивает поэтику духовного напряжения и внутреннего поиска, соединяя религиозные мотивы, образность и личную интонацию в тексте.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Белла Ахмадулина утверждает ценность индивидуального голоса: её стихи соединяют музыкальность, эмоциональную точность и ощущение внутренней свободы.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Инна Лиснянская показывает, как память, утрата и любовь могут становиться основой сложной, сдержанной и глубоко человечной лирики.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Седакова обращается к теме ответственности слова, нравственной дисциплины и тонкой духовной работы, избегая прямолинейной исповедальности.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поэтических признаков трёх десятилетий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десятилетий менялись не только темы, но и ожидания читателя: от камерности — к публичности, от устойчивых форм — к жанровой свободе.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постепенный сдвиг от внутренней сосредоточенности к открытому эксперименту и иронической многоголосице.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историко-литературный обзор; значения условные, отражают относительную выраженность признаков в разные десятилетия.
</a:t>
            </a:r>
            <a:endParaRPr lang="en-US" sz="11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308" y="1294104"/>
            <a:ext cx="3937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117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923" y="3084118"/>
            <a:ext cx="3937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изменения: от традиционной рифмы к свободному стиху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стих позволил точнее передавать разговорную интонацию и внутренний ритм мысли. Поэт больше не был обязан подчинять каждую строку строгой рифменной схеме.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Верлибр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поэзию всё активнее входили интонации повседневного общения. Это делало текст ближе к живой речи и одновременно открывало новые возможности для смысла и подтекста.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авторы использовали расположение строки как часть художественного замысла. Визуальная форма текста начинала работать вместе со смыслом, ритмом и паузой.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эксперимент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Новаторские практики не отменили традицию: рифмованные и классические формы продолжали жить рядом с экспериментом. Именно это многообразие стало знаком эпохи.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Сосуществование форм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 публикации, изменившие поэтическое поле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вехи показывают, как политические изменения напрямую влияли на судьбу текста, каналы публикации и круг читателей.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менялась не только внутри текста: решающими оказывались условия печати, свобода высказывания и новые формы публичного чтения.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литературной жизни СССР и России конца XX века.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поэзии 1970-х–1990-х годов для современной культуры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этого периода учит видеть в слове не украшение, а способ нравственного выбора. Она показывает, как литература сохраняет достоинство даже в условиях давления и ограничений.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современной культуры особенно важны её языковое обновление и смелость формы. Именно здесь отрабатывались модели, которые позже стали привычными для новой поэзии и публичного чтения.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изучение этих текстов помогает связать историю страны с судьбой автора и судьбой читателя. Так литература становится не абстрактной темой, а живым способом понять эпоху.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эпохи перемен: свобода, память, обновление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1970-х–1990-х годов сохранила энергию поиска и научила слово быть точным, свободным и ответственным одновременно. Её опыт по-прежнему помогает понимать историю и человека.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2026-05-23T22:25:26Z</dcterms:created>
  <dcterms:modified xsi:type="dcterms:W3CDTF">2026-05-23T22:25:26Z</dcterms:modified>
</cp:coreProperties>
</file>