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ритмы и работоспособность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внутренние часы управляют учёбой, сном и восстановлением?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биоритмы важны десятикласснику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15–16 лет режим сна часто сдвигается позже, а ранние подъёмы становятся особенно тяжёлыми. Понимание биоритмов помогает сохранить внимание, снизить усталость и учиться без лишних ошибок.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05571"/>
            <a:ext cx="423000" cy="423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8322" y="418721"/>
            <a:ext cx="282938" cy="452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21690"/>
            <a:ext cx="423000" cy="423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21160" y="2034840"/>
            <a:ext cx="339525" cy="452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9422" y="3563790"/>
            <a:ext cx="423000" cy="376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3900" y="305425"/>
            <a:ext cx="4207500" cy="123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свойства биологических ритмов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55750" y="2426050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процессы повторяются с разной частотой: одни занимают минуты или часы, другие связаны с суточным циклом, а третьи растягиваются более чем на сутки.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070700" y="1909325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Периодичность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979450" y="949731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Ритмично изменяются температура тела, артериальное давление, гормональный фон, уровень бодрствования и сонливости. Эти колебания заметно влияют на самочувствие в течение дня.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463150" y="437325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показатели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544625" y="4081075"/>
            <a:ext cx="39153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Ритмы помогают нервной, эндокринной и сердечно-сосудистой системам работать согласованно. Благодаря этому организм своевременно переключается между активностью и восстановлением.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070700" y="3525450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систем
</a:t>
            </a:r>
            <a:endParaRPr lang="en-US" sz="1500" dirty="0"/>
          </a:p>
        </p:txBody>
      </p:sp>
      <p:sp>
        <p:nvSpPr>
          <p:cNvPr id="16" name="Text 8"/>
          <p:cNvSpPr txBox="1"/>
          <p:nvPr/>
        </p:nvSpPr>
        <p:spPr>
          <a:xfrm>
            <a:off x="4968275" y="2601925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сна и активности — один из самых заметных примеров биоритма. От его точности зависят скорость реакции, концентрация и устойчивость к утомлению.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5463150" y="2053450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 бодрствование
</a:t>
            </a:r>
            <a:endParaRPr lang="en-US" sz="1500" dirty="0"/>
          </a:p>
        </p:txBody>
      </p:sp>
      <p:sp>
        <p:nvSpPr>
          <p:cNvPr id="18" name="Text 10"/>
          <p:cNvSpPr txBox="1"/>
          <p:nvPr/>
        </p:nvSpPr>
        <p:spPr>
          <a:xfrm>
            <a:off x="4968275" y="4092525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ритмы не нарушены, умственная и физическая работоспособность распределяются по дню более рационально. Это особенно важно в период учебной нагрузки и экзаменов.
</a:t>
            </a:r>
            <a:endParaRPr lang="en-US" sz="1000" dirty="0"/>
          </a:p>
        </p:txBody>
      </p:sp>
      <p:sp>
        <p:nvSpPr>
          <p:cNvPr id="19" name="Text 11"/>
          <p:cNvSpPr txBox="1"/>
          <p:nvPr/>
        </p:nvSpPr>
        <p:spPr>
          <a:xfrm>
            <a:off x="5463150" y="3544050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Работоспособность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0" y="1325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900" y="486375"/>
            <a:ext cx="4154400" cy="4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часы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суточной настройки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биологические часы находятся в супрахиазматическом ядре гипоталамуса. Они задают суточный ритм и координируют работу многих органов. Именно поэтому организм реагирует на время суток даже без часов.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как главный сигнал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о свете поступает от сетчатки глаза к центральным часам. Вечером усиливается выработка мелатонина, а утром возрастает влияние кортизола, что облегчает пробуждение и переход к активности.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физиология и хронофизиология; обобщение типичных суточных изменений работоспособности.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Суточные колебания работоспособности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показывает не только время пиков, но и влияние усталости: при недосыпе дневные подъемы становятся ниже, а спад после обеда выражен сильнее.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продуктивные промежутки приходятся на первую половину дня, а хронический недосып снижает показатели практически во всех точках суток.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400529"/>
            <a:ext cx="4534800" cy="203399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72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Хронофизиология и наблюдения за суточной динамикой учебной работоспособности.
</a:t>
            </a:r>
            <a:endParaRPr lang="en-US" sz="72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Фазы суток и самочувствие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 течение дня меняются бодрость, внимание и переносимость нагрузки.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режим помогает использовать благоприятные часы эффективнее, чем попытки работать только тогда, когда «удобно».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Гормоны, сон и уровень энергии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Мелатонин повышается вечером и облегчает засыпание. Яркий свет, особенно экранный, подавляет его выработку и сдвигает наступление сонливости позже, чем нужно для полноценного отдыха.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Суточные колебания температуры тела связаны с ощущением бодрости: в более тёплые периоды дня работоспособность обычно выше. Нерегулярный сон и поздние экраны ухудшают ночное восстановление.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Кортизол утром поддерживает пробуждение, мобилизацию и готовность к действию. Его естественный подъём помогает организму перейти от сна к учебной или иной нагрузке.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режима дня к учебному результату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причинно-следственной связи между стабильным режимом, восстановлением и качеством учебной работы.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как главный регулятор биоритмов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дневной свет — самый сильный внешний сигнал для настройки циркадных ритмов. Утреннее освещение ускоряет переход к бодрствованию и помогает организму раньше выйти на рабочий уровень.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синий свет от экранов задерживает сонливость и уменьшает выработку мелатонина. Поэтому позднее использование смартфона в тёмной комнате особенно мешает качественному засыпанию.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учебной физиологии о влиянии продолжительности сна на когнитивные показатели подростков.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Недосып и качество выполнения заданий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удобно дополнять не только баллами, но и числом ошибок, скоростью выполнения и субъективной оценкой концентрации после уроков.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короче сон, тем ниже результативность: падают внимание, точность и самоконтроль, а полноценный сон заметно поддерживает учебную эффективность.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Хронотипы: «жаворонки», «совы» и промежуточный тип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Хронотип влияет на время пикового внимания, но не заменяет полноценный сон: при недосыпе даже «жаворонок» и «сова» хуже запоминают, медленнее реагируют и быстрее устают.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Хронотип показывает, в какое время суток человек легче просыпается, сосредотачивается и работает продуктивнее; он связан с индивидуальными особенностями биологических часов, а не с привычкой «лениться» или «успевать лучше других».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подростков чаще смещается поздняя фаза активности: вечером им проще сохранять бодрость, а ранний подъём переносится тяжелее, поэтому школьное расписание может не совпадать с их естественным ритмом.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0506" y="969375"/>
            <a:ext cx="4496689" cy="3570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2900" y="158175"/>
            <a:ext cx="83307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которые нарушают биоритмы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95062" y="4471245"/>
            <a:ext cx="41520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59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сведений о влиянии света, режима сна, кофеина, смены часовых поясов и стресса на циркадные ритмы
</a:t>
            </a:r>
            <a:endParaRPr lang="en-US" sz="597" dirty="0"/>
          </a:p>
        </p:txBody>
      </p:sp>
      <p:sp>
        <p:nvSpPr>
          <p:cNvPr id="7" name="Text 3"/>
          <p:cNvSpPr txBox="1"/>
          <p:nvPr/>
        </p:nvSpPr>
        <p:spPr>
          <a:xfrm>
            <a:off x="5542750" y="969375"/>
            <a:ext cx="3409800" cy="28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наиболее частые повседневные причины сбоя суточных ритмов и их непосредственное влияние на сон и самочувствие.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факторы действуют через один принцип: они либо задерживают засыпание, либо нарушают согласование внутренних часов с внешним режимом.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Десинхроноз и его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Десинхроноз возникает тогда, когда внутренний ритм сна и бодрствования перестаёт совпадать с реальным распорядком дня. Человек просыпается уже уставшим, медленнее включается в работу и хуже переносит учебную нагрузку.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длительном нарушении согласованности ритмов усиливаются раздражительность, рассеянность и утомляемость. Постепенно страдают не только внимание и память, но и общее самочувствие, а восстановление после учёбы становится заметно медленнее.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факторов, влияющих на уровень активности подростков в школьный период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 недельные колебания активности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показаны основные внешние и поведенческие причины изменений энергии в течение года и недели.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дают световой режим и привычка к позднему отходу ко сну, поэтому устойчивый распорядок помогает сгладить сезонные и понедельничные спады.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2298" y="2026325"/>
            <a:ext cx="317700" cy="317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91823" y="2872188"/>
            <a:ext cx="242550" cy="323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0048" y="2070045"/>
            <a:ext cx="317700" cy="2541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55785" y="2872200"/>
            <a:ext cx="282975" cy="32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428748" y="3395450"/>
            <a:ext cx="317700" cy="3177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63900" y="375000"/>
            <a:ext cx="84162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поддерживать высокую работоспособность
</a:t>
            </a:r>
            <a:endParaRPr lang="en-US" sz="2200" dirty="0"/>
          </a:p>
        </p:txBody>
      </p:sp>
      <p:sp>
        <p:nvSpPr>
          <p:cNvPr id="14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14650" y="175905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Утренний свет
</a:t>
            </a:r>
            <a:pPr algn="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пробуждения полезно выйти на дневной свет: это быстрее «включает» организм, помогает синхронизировать внутренние часы и уменьшает утреннюю заторможенность.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161375" y="2687688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экранов вечером
</a:t>
            </a:r>
            <a:pPr algn="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1–2 часа до сна стоит сократить использование телефона и компьютера: яркий экран мешает выработке мелатонина и отодвигает момент естественной сонливости.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5416810" y="1759042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Достаточный сон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Подростку важно спать 8–10 часов: именно такой диапазон лучше поддерживает память, внимание, точность действий и эмоциональную устойчивость в течение учебного дня.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5673635" y="269095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днём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Умеренная физическая активность улучшает общее самочувствие и помогает легче засыпать вечером, если она не переходит в интенсивную нагрузку поздно ночью.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2959660" y="390915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кофеина вечером
</a:t>
            </a:r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Кофеин во второй половине дня может ухудшить засыпание и сделать сон поверхностным, поэтому напитки с ним лучше не употреблять перед ночным отдыхом.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мягко восстановить режим сна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принципе постепенной перестройки биологических часов без резких изменений распорядка.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наблюдений о связи продолжительности сна с концентрацией и результатами тестов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сна с показателями учёбы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Дополнительное влияние оказывает регулярность: одинаковое время отхода ко сну делает результаты стабильнее даже при близкой продолжительности сна.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сон к достаточной норме, тем выше учебные показатели; короткий сон особенно заметно снижает концентрацию и точность выполнения заданий.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ритмы и здоровье подростка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хроническом недосыпе возрастает риск нарушений обмена веществ, повышенной тревожности и снижения иммунной защиты, поэтому проблема выходит далеко за пределы успеваемости.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Длительная рассинхронизация ритмов ухудшает восстановление организма, из-за чего даже обычная учебная нагрузка воспринимается тяжелее, а утомление накапливается быстрее.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сна особенно заметно сказывается на памяти, эмоциональной устойчивости и способности долго удерживать внимание, что снижает качество обучения и самоконтроль.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подростка важно не только количество сна, но и его регулярность: именно она помогает организму полноценно восстанавливаться после умственной и эмоциональной нагрузки.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275" y="1422987"/>
            <a:ext cx="4096200" cy="15600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6800" y="1421892"/>
            <a:ext cx="4112100" cy="156211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повседневной жизни школьника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69169" y="3142786"/>
            <a:ext cx="3863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с телефоном и коротким сном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обещает лечь пораньше, но перед сном листает короткие видео и отвечает на сообщения. В итоге засыпает позже, чем планировал, а утром чувствует тяжесть в голове и с трудом сосредотачивается на первых уроках.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929032" y="3142786"/>
            <a:ext cx="3863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контрольной ночью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школьник откладывает повторение материала до позднего вечера и учит почти до ночи. Формально он успевает больше, но на следующий день заметны рассеянность, медленная реакция и ощущение, что знания «не держатся» в памяти.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Биоритмы — не фон, а основа продуктивности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режим дня совпадает с биологическими ритмами, учёба даётся легче, а восстановление идёт быстрее. Сон, свет и регулярность распорядка напрямую определяют качество внимания, памяти и самочувствия.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2026-05-21T04:37:16Z</dcterms:created>
  <dcterms:modified xsi:type="dcterms:W3CDTF">2026-05-21T04:37:16Z</dcterms:modified>
</cp:coreProperties>
</file>