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путь к общению, знаниям и новым возможностям.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7 классе: что изучается и зачем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понимать тексты, песни, фильмы и инструкции, а ещё уверенно задавать вопросы, отвечать полными фразами и строить короткие связные высказывания в реальных ситуациях.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английский нужен школьнику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31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25" y="3155850"/>
            <a:ext cx="218362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изучают в 7 классе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говорить о родственниках, домашних делах и привычках, используя простые фразы для описания себя, своего дома и повседневных обязанностей.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отрабатывают слова о предметах, расписании, заданиях и правилах поведения, чтобы свободнее рассказывать о школьной жизни и понимать инструкции учителя.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отдыха, игр, хобби и спорта помогают расширять словарь и строить ответы о том, чем ученик любит заниматься после уроков и на выходных.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осваивают лексику для поездок, транспорта, стран и погодных условий, чтобы обсуждать планы, маршруты и впечатления от поездок более уверенно.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Семиклассники знакомятся с названиями профессий и простыми описаниями работы, учатся говорить о том, кем хотят стать и какие качества для этого нужны.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Алфавит, звуки и произношение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меньше, чем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но звуков больше, поэтому чтение нельзя выучить только по написанию. Один и тот же знак может звучать по-разному в разных словах.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 — разные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Буквосочетание ea читается по-разному: в read, head и break звучание меняется. Именно поэтому важно запоминать слово вместе с произношением, а не только с переводом.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есть звуки, которых нет в русском языке, например [θ] в think и [ð] в this. Их нужно специально тренировать, чтобы речь звучала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навыков помогает не только учить правила, но и сразу применять их в речи, чтении и понимании на слух.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обычно делают на говорении и чтении: они быстрее всего закрепляют лексику и грамматические модели.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для уроков английского языка в 7 классе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тренируются на уроках английского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выполняется работа с новым текстом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чтения в 7 классе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сравнить, когда используется время, как выглядит форма и какие слова-подсказки встречаются в 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между привычным действием, действием в момент речи и завершённым действием в прошлом.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грамматических тем 7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Времена, которые чаще всего повторяют в 7 классе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повседневного общения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вроде How are you? помогают начать разговор, показать вежливость и быстро настроиться на общение, не теряясь в начале диалога.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отказ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I think so и короткие формы несогласия помогают реагировать быстро и естественно, не строя слишком длинных и тяжёлых предложений.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Could you help me? и Can you repeat, please? нужны, когда ученик просит помощь или уточняет непонятную фразу в речи собеседника.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don’t understand показывает, что нужно повторить мысль или объяснить её проще. Такие готовые выражения делают разговор более уверенным и понятным.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по-английски: короткие сообщения и личные письма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из 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пишет другу несколько коротких строк о поездке и добавляет простое пожелание. В таком тексте важны обращение, ясная основная мысль и вежливое завершение, чтобы сообщение выглядело естественно и аккуратно.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однокласснику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письме ученик рассказывает о школе, хобби и планах на выходные, стараясь соблюдать логический порядок. Простые связки and, but, because, then помогают соединять предложения и делать текст понятнее.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написать короткие ответы на несколько вопросов учителя или друга. Здесь особенно важны полные фразы, точный порядок мыслей и умение не пропускать главную информацию, даже если текст совсем небольшой.
</a:t>
            </a:r>
            <a:endParaRPr lang="en-US" sz="10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особенно заметны в коротких упражнениях, где нужно быстро выбрать форму слова и построить предложение без лишних подсказок.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вызывают грамматические окончания и порядок слов, а не отдельные слова из словаря.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на уроках английского языка в 7 классе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 изучении английского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других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активно заимствовал лексику из французского, латинского, скандинавских и многих других языков. Поэтому в нём рядом существуют простые повседневные слова и более книжные выражения.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set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set часто приводят как одно из самых многозначных в английском. Оно может означать набор, устанавливать, ставить, сажать и многое другое, в зависимости от контекста.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называют глобальным языком, потому что он помогает людям из разных стран понимать друг друга в науке, международных соревнованиях, путешествиях и цифровой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не только на уроках, но и в названиях приложений, игровых меню, инструкциях и вывесках. Чем чаще школьник замечает его вокруг, тем быстрее узнаёт знакомые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нового слова шаг за шагом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перевести слово из пассивной памяти в активный словарь.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как понимать английскую речь на слух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зацепки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аудировании важно ловить знакомые слова и устойчивые фразы. Даже если отдельные слова ускользают, общий смысл часто становится понятен по теме, повторениям и интонации говорящего.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догадаться о значении неизвестных слов. Заголовок, ситуация, имена, числа и знакомые действия подсказывают, о чём идёт речь, ещё до полного понимания текста.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 интонация выделяют главную информацию. Если школьник слышит, какие слова произносятся сильнее и где голос повышается или понижается, ему легче распознать вопрос, просьбу или сообщение.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часто слушают диалоги, объявления, короткие рассказы и задания с выбором ответа. Такие упражнения учат воспринимать английскую речь не по словам, а по смысловым блокам.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источников школьник замечает каждый день почти неосознанно: на экране, в играх, на упаковках и в интерфейсах приложений.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английского приходит из интернета и учебных материалов, а повседневные надписи помогают видеть язык вне уроков.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презентации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источников школьник чаще встречает английский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помогают быстрее строить правильные фразы и избегать типичных ошибок.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короткие и часто повторяющиеся модели: артикли, вопросы и модальные глаголы. Именно они дают основу для грамотной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урока английского языка в 7 классе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грамматические опоры для 7 класса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today, yesterday и tomorrow сразу задают рамку высказывания. Они помогают слушателю понять, когда происходит действие, даже если предложение очень короткое.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порядок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 и finally связывают части рассказа и показывают последовательность событий. С ними ответ звучит связно и логично, а не как набор отдельных фраз.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причина и связь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because, so, but и although помогают объяснять, сравнивать и уточнять мысль. Благодаря им можно сказать не только что произошло, но и почему это важно.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точнее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знание английского на уроках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7713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оценивает, насколько понятно ученик отвечает по теме, строит фразы и использует знакомую лексику. Важно не только сказать правильно, но и удержать основную мысль.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7713" y="2889574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вслух проверяются правильность звуков, ударение и темп. Если текст читается уверенно и без сильных искажений, легче понять, что ученик распознаёт слова и правила чтения.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99940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на карточках оценивают орфографию, порядок слов, окончания и аккуратность. Даже короткое предложение должно быть оформлено понятно и без лишних пропусков.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499940" y="2889574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диктанты и мини-тесты показывают, насколько прочно запомнены новые слова. Здесь особенно заметны ошибки в написании, переводе и выборе нужного значения.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392181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и небольшие проекты проверяют умение использовать язык в действии. В таких заданиях важны понятность, соблюдение инструкции и способность связать несколько мыслей подряд.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 — это часть изучения языка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пробелы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помогает увидеть, что уже усвоено, а что ещё требует повторения. Если ученик путает окончания или время, это не провал, а полезный ориентир для дальнейшей работы.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правило запоминается лучше, чем после безошибочного механического ответа. Повторение, сравнение и новая попытка постепенно делают правильную форму привычной.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 для 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трудно всё сделать идеально с первого раза. Чем больше ученик читает, говорит и пишет, тем чаще он замечает неточности и тем увереннее потом их исправляет.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уроку английского по шагам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повторяющаяся подготовка помогает лучше запоминать слова и увереннее отвечать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английский становится удобным инструментом: он помогает читать, слушать, писать и говорить о знакомых вещах. Регулярная практика превращает правила в живой навык общения.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7 классе открывает новые возможности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2026-05-30T22:48:21Z</dcterms:created>
  <dcterms:modified xsi:type="dcterms:W3CDTF">2026-05-30T22:48:21Z</dcterms:modified>
</cp:coreProperties>
</file>