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учат говорить, договариваться и соблюдать правила.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6. Playing games: слова, правила и общение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898" y="1250100"/>
            <a:ext cx="3293803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близки школьникам, поэтому о них легко говорить по-английски: game, player, team, rule, score. Эта тема помогает читать, вести диалог и рассказывать о любимом занятии без лишней сложности.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на уроке английского: знакомая тема для общения
</a:t>
            </a:r>
            <a:endParaRPr lang="en-US" sz="2556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756" y="1642900"/>
            <a:ext cx="194100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6312" y="1642900"/>
            <a:ext cx="169838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83606" y="1642900"/>
            <a:ext cx="194100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606" y="3165540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42050" y="3155850"/>
            <a:ext cx="218362" cy="194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85368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игр и английские названия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654875" y="163100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Настольные игры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Board games развивают внимание и мышление. К этой группе относятся chess, checkers, monopoly и lotto. Такие игры часто quiet, simple и popular, поэтому их удобно обсуждать на уроке.
</a:t>
            </a:r>
            <a:endParaRPr lang="en-US" sz="1185" dirty="0"/>
          </a:p>
        </p:txBody>
      </p:sp>
      <p:sp>
        <p:nvSpPr>
          <p:cNvPr id="10" name="Text 2"/>
          <p:cNvSpPr txBox="1"/>
          <p:nvPr/>
        </p:nvSpPr>
        <p:spPr>
          <a:xfrm>
            <a:off x="3584300" y="163100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на улице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Outdoor games обычно active и exciting. Среди них hide-and-seek, tag и hopscotch. Они помогают двигаться, быстро реагировать и играть вместе, когда хочется больше пространства и движения.
</a:t>
            </a:r>
            <a:endParaRPr lang="en-US" sz="1185" dirty="0"/>
          </a:p>
        </p:txBody>
      </p:sp>
      <p:sp>
        <p:nvSpPr>
          <p:cNvPr id="11" name="Text 3"/>
          <p:cNvSpPr txBox="1"/>
          <p:nvPr/>
        </p:nvSpPr>
        <p:spPr>
          <a:xfrm>
            <a:off x="6513725" y="163100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виды спорта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Team sports, например football, basketball и volleyball, требуют cooperation. В них важны правила, счёт и работа в команде. Такие игры often competitive, because каждый участник влияет на общий результат.
</a:t>
            </a:r>
            <a:endParaRPr lang="en-US" sz="1185" dirty="0"/>
          </a:p>
        </p:txBody>
      </p:sp>
      <p:sp>
        <p:nvSpPr>
          <p:cNvPr id="12" name="Text 4"/>
          <p:cNvSpPr txBox="1"/>
          <p:nvPr/>
        </p:nvSpPr>
        <p:spPr>
          <a:xfrm>
            <a:off x="654875" y="314395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Компьютерные игры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Computer games включают racing games, puzzle games и adventure games. Они могут быть quiet, but still exciting. Для них нужны concentration, reaction and attention, especially when the levels become more difficult.
</a:t>
            </a:r>
            <a:endParaRPr lang="en-US" sz="1185" dirty="0"/>
          </a:p>
        </p:txBody>
      </p:sp>
      <p:sp>
        <p:nvSpPr>
          <p:cNvPr id="13" name="Text 5"/>
          <p:cNvSpPr txBox="1"/>
          <p:nvPr/>
        </p:nvSpPr>
        <p:spPr>
          <a:xfrm>
            <a:off x="3584300" y="314395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описывать игру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любой игры удобно использовать слова simple, exciting, active, competitive и popular. Они помогают коротко объяснить, какой игра кажется детям и почему именно её хочется выбрать снова.
</a:t>
            </a:r>
            <a:endParaRPr lang="en-US" sz="1185" dirty="0"/>
          </a:p>
        </p:txBody>
      </p:sp>
      <p:sp>
        <p:nvSpPr>
          <p:cNvPr id="14" name="Text 6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игр развивают разные умения, поэтому полезно пробовать несколько вариантов.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Настольные игры сильнее связаны с общением и логикой, а подвижные — с движением и реакцией.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Содержательная модель по материалам раздела Unit 6, 2025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развивают разные игры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677300"/>
            <a:ext cx="3962400" cy="23366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где играют, сколько нужно участников и какие навыки важнее всего.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игры зависит от места, времени и числа участников; у каждой игры свой набор навыков и оборудования.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Playing games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игры и их особенности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50" y="3299349"/>
            <a:ext cx="8568600" cy="1531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Команда, роли и сотрудничество в игре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51950" y="1551475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цель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командной игре участники действуют ради общего результата, а не только ради личного успеха. Поэтому важно понимать свою роль и помогать другим.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51950" y="2395350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роли
</a:t>
            </a:r>
            <a:pPr algn="l" indent="0" marL="0">
              <a:lnSpc>
                <a:spcPct val="115000"/>
              </a:lnSpc>
              <a:buNone/>
            </a:pPr>
            <a:r>
              <a:rPr lang="en-US" sz="4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Captain, goalkeeper, defender, attacker и teammate выполняют разные задачи, но работают как единая группа. Хорошая команда выигрывает благодаря согласованности, а не только силе или скорости.
</a:t>
            </a:r>
            <a:endParaRPr lang="en-US" sz="1080" dirty="0"/>
          </a:p>
        </p:txBody>
      </p:sp>
      <p:sp>
        <p:nvSpPr>
          <p:cNvPr id="13" name="Text 4"/>
          <p:cNvSpPr txBox="1"/>
          <p:nvPr/>
        </p:nvSpPr>
        <p:spPr>
          <a:xfrm>
            <a:off x="5186750" y="803000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поддержки
</a:t>
            </a:r>
            <a:pPr algn="l" indent="0" marL="0">
              <a:lnSpc>
                <a:spcPct val="115000"/>
              </a:lnSpc>
              <a:buNone/>
            </a:pPr>
            <a:r>
              <a:rPr lang="en-US" sz="4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игры помогают короткие выражения: pass the ball, work together, support your team, follow the plan. Они показывают, что игроки слышат друг друга и умеют сотрудничать.
</a:t>
            </a:r>
            <a:endParaRPr lang="en-US" sz="1153" dirty="0"/>
          </a:p>
        </p:txBody>
      </p:sp>
      <p:sp>
        <p:nvSpPr>
          <p:cNvPr id="14" name="Text 5"/>
          <p:cNvSpPr txBox="1"/>
          <p:nvPr/>
        </p:nvSpPr>
        <p:spPr>
          <a:xfrm>
            <a:off x="5186750" y="1646875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на площадке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игре важны не только слова, но и внимание к действиям партнёров. Если участники видят поле и быстро реагируют, команда играет увереннее и меньше ошибается.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186750" y="2490762"/>
            <a:ext cx="3663600" cy="75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работает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каждый знает свою задачу и доверяет партнёрам, игра становится более организованной. Именно согласованность помогает команде сохранить темп и добиться лучшего результата.
</a:t>
            </a:r>
            <a:endParaRPr lang="en-US" sz="111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игра по правилам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типичную последовательность игры и возможный спорный момент.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8100" y="417400"/>
            <a:ext cx="69312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честной игры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4575" y="1193500"/>
            <a:ext cx="39846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Fair play означает, что все участники играют по одним правилам и в равных условиях. Это делает результат понятным и честным, а саму игру — интересной для всех.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14575" y="2399067"/>
            <a:ext cx="39846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Очередность ходов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игроки take turns, каждый получает шанс действовать спокойно и без споров. Такой порядок помогает избежать путаницы и учит уважать время других участников.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4575" y="3604647"/>
            <a:ext cx="39846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please, sorry, thank you, well done и good game поддерживают доброжелательную атмосферу. Они особенно важны после окончания матча, когда нужно сохранить хорошие отношения.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646350" y="1193500"/>
            <a:ext cx="39846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сопернику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Follow the rules and respect others — важная часть любой игры. Даже если кто-то проиграл, вежливое поведение показывает, что соперник заслуживает уважения.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46350" y="2399067"/>
            <a:ext cx="39846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финал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игры полезно поблагодарить друг друга и спокойно обсудить результат. Это учит контролировать эмоции и делает совместные игры приятными в классе и дома.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972" y="3242640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2735" y="3242640"/>
            <a:ext cx="218400" cy="174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32735" y="129817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66985" y="1294275"/>
            <a:ext cx="169650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42610" y="3265728"/>
            <a:ext cx="218400" cy="17472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24015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во время подвижных и онлайн-игр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635000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обувь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активных игр на улице нужна удобная обувь и свободное движение. Это снижает риск падений и помогает бегать, прыгать и менять направление без лишнего напряжения.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588763" y="3216900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онлайн-играх нужно be careful и do not share personal information. Адрес, пароль и другие данные нельзя сообщать незнакомым людям, даже если они звучат дружелюбно.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588763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пространство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игрой важно проверить площадку: убрать острые предметы, выбрать достаточно места и соблюдать дистанцию. Так игра остаётся lively, but still safe for everyone.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798637" y="1294275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у экрана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игр на компьютере полезно делать паузы и take a break. Это помогает глазам, снижает усталость и не даёт игре занимать слишком много времени.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8637" y="3239988"/>
            <a:ext cx="2097600" cy="14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Никаких оскорблений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игре появляются грубые сообщения, лучше не отвечать тем же тоном. Безопасное общение требует спокойной реакции, уважения и умения остановить неприятный разговор.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 минут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 физической активности для детей и подростков; материалы урока Unit 6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ориентир ежедневной физической активности, которая поддерживает здоровье подростков и помогает компенсировать долгое сидение.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игры, бег и эстафеты укрепляют сердце, мышцы и координацию, а регулярное движение помогает лучше спать и меньше уставать.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игры удобны для разминки, а длинные чаще требуют больше участников и более сложных правил.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сложнее игра и больше участников, тем дольше она обычно длится.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типичным учебным примерам игр для 7 класса.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времени занимают разные игры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086" y="2398325"/>
            <a:ext cx="1978528" cy="173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9050" y="3097414"/>
            <a:ext cx="1979700" cy="17341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23161" y="2557078"/>
            <a:ext cx="1978528" cy="1734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53211" y="1615773"/>
            <a:ext cx="1978528" cy="17346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62844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в разных странах и культурах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03987" y="1633250"/>
            <a:ext cx="1979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объединяет многие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 легко узнать почти в любой стране: в него играют во дворах, школах и на стадионах. Для детей он часто становится общей игрой на перемене или после уроков. На иллюстрации можно показать мяч, ворота и ребят на поле.
</a:t>
            </a:r>
            <a:endParaRPr lang="en-US" sz="898" dirty="0"/>
          </a:p>
        </p:txBody>
      </p:sp>
      <p:sp>
        <p:nvSpPr>
          <p:cNvPr id="10" name="Text 3"/>
          <p:cNvSpPr txBox="1"/>
          <p:nvPr/>
        </p:nvSpPr>
        <p:spPr>
          <a:xfrm>
            <a:off x="2509038" y="2328925"/>
            <a:ext cx="1979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Крикет и бейсбол как часть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странах особенно популярны крикет и бейсбол. Эти игры часто связаны не только со спортом, но и с семейными выходными, школьными соревнованиями и командной поддержкой. На изображении подойдут бита, мяч и группа болельщиков.
</a:t>
            </a:r>
            <a:endParaRPr lang="en-US" sz="780" dirty="0"/>
          </a:p>
        </p:txBody>
      </p:sp>
      <p:sp>
        <p:nvSpPr>
          <p:cNvPr id="11" name="Text 4"/>
          <p:cNvSpPr txBox="1"/>
          <p:nvPr/>
        </p:nvSpPr>
        <p:spPr>
          <a:xfrm>
            <a:off x="4722588" y="1793712"/>
            <a:ext cx="1979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на доске и спокойный отдых
</a:t>
            </a:r>
            <a:pPr algn="l" indent="0" marL="0">
              <a:lnSpc>
                <a:spcPct val="115000"/>
              </a:lnSpc>
              <a:buNone/>
            </a:pPr>
            <a:r>
              <a:rPr lang="en-US" sz="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Настольные игры по-разному распространены в мире, но везде они помогают проводить время вместе. Шахматы, го и другие игры часто требуют терпения и внимания. Для картинки подойдут стол, фигуры и игроки, сосредоточенные на ходе партии.
</a:t>
            </a:r>
            <a:endParaRPr lang="en-US" sz="833" dirty="0"/>
          </a:p>
        </p:txBody>
      </p:sp>
      <p:sp>
        <p:nvSpPr>
          <p:cNvPr id="12" name="Text 5"/>
          <p:cNvSpPr txBox="1"/>
          <p:nvPr/>
        </p:nvSpPr>
        <p:spPr>
          <a:xfrm>
            <a:off x="6852613" y="853137"/>
            <a:ext cx="1979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Улица, школа и свободное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дети выбирают игры, которые подходят именно их привычному образу жизни. Где-то больше играют на улице, где-то чаще встречаются игры в помещении. Иллюстрация может показать карту мира и маленькие сцены из разных игровых традиций.
</a:t>
            </a:r>
            <a:endParaRPr lang="en-US" sz="78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121125"/>
            <a:ext cx="4094100" cy="130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сохранить пользу игры и уменьшить возможные проблемы.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игр выше, когда есть правила, отдых и безопасные условия.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учебной темы о играх и безопасности.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 возможные риски игр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8100" y="417400"/>
            <a:ext cx="7030200" cy="5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 выражения для разговора об играх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07713" y="1120650"/>
            <a:ext cx="2442546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участвует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разговорах об играх часто нужны слова player, team, opponent и referee. Они помогают назвать участников и быстро объяснить, кто играет, кто помогает и кто следит за правилами.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07713" y="2889574"/>
            <a:ext cx="2442546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в игре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turn, score, point, win, lose и draw описывают ход и результат игры. С их помощью легко сказать, кто ходит сейчас, кто набрал очко и чем закончился матч.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99940" y="1120650"/>
            <a:ext cx="2442546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play a game, take turns, keep the score и follow the rules нужны для коротких инструкций. Они помогают договориться о порядке ходов и не путать правила во время игры.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499940" y="2889574"/>
            <a:ext cx="2442546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Командная игра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be on the same team, support your team и work together особенно важны в парных и групповых играх. Они показывают, что успех зависит не только от одного игрока, но и от сотрудничества.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392181" y="1120650"/>
            <a:ext cx="2442546" cy="15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после игры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окончания игры удобно использовать выражения good game, well done и let’s play again. Они звучат вежливо, помогают завершить общение дружелюбно и поддерживают хорошую атмосферу в классе.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игра приводит к результату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последовательность игровой ситуации: от выбора игры до обсуждения результата.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9019" y="1642900"/>
            <a:ext cx="145575" cy="19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181" y="1642900"/>
            <a:ext cx="194100" cy="19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71475" y="1642900"/>
            <a:ext cx="218362" cy="19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606" y="3165540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4181" y="3155850"/>
            <a:ext cx="194100" cy="194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85368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фразы для игры на английском языке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654875" y="163100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Начинаем игру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Let’s start! и Ready? помогают быстро начать игру. Они звучат коротко и понятно, поэтому их легко использовать в паре, в группе или во время урока.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584300" y="163100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Очередность ходов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Your turn. и My turn. показывают, кто ходит сейчас. Эти реплики особенно важны в настольных играх и заданиях, где участники действуют по очереди.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513725" y="163100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игры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I win., You win. и It’s a draw. помогают назвать итог. Они нужны после подсчёта очков и помогают спокойно завершить игру без лишних повторов.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54875" y="314395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игроков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Good luck! и Well done! делают общение дружелюбным. Такие фразы поддерживают партнёра, показывают уважение и помогают сохранить хорошее настроение даже в соревновательной игре.
</a:t>
            </a:r>
            <a:endParaRPr lang="en-US" sz="1185" dirty="0"/>
          </a:p>
        </p:txBody>
      </p:sp>
      <p:sp>
        <p:nvSpPr>
          <p:cNvPr id="13" name="Text 5"/>
          <p:cNvSpPr txBox="1"/>
          <p:nvPr/>
        </p:nvSpPr>
        <p:spPr>
          <a:xfrm>
            <a:off x="3584300" y="3143950"/>
            <a:ext cx="22716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Играть снова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Let’s play again. удобно говорить после окончания партии. Эта фраза показывает интерес к игре, готовность продолжить общение и желание попробовать ещё раз.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варианта есть своё привычное место: улица, дом, класс или спортивный зал.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зависит от погоды, времени и того, хочет ли подросток активную или спокойную игру.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Иллюстративное сравнение для учебной презентации, без точной статистики.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выбирают подростки: сравнение популярных вариантов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уметь проигрывать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51950" y="15854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реакция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Проигрыш — это не ошибка, а часть игры. Если спокойно принять результат, легче продолжать общение, не ссориться и сохранять уважение к другим участникам.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51950" y="32084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на ошибках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неудачи полезно подумать, что можно сделать лучше в следующий раз. Так игра помогает замечать свои ошибки, анализировать действия и становиться увереннее.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68650" y="802989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Never mind., Good game. и Maybe next time. помогают завершить игру спокойно. Они звучат дружелюбно и показывают, что важнее всего хорошее отношение, а не только победа.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68650" y="2425938"/>
            <a:ext cx="3663600" cy="13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 самоконтроль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проигрывать помогает сохранять хорошие отношения в классе и в группе. Когда игрок умеет контролировать эмоции, всем легче играть вместе и начинать новую партию без напряжения.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4775" y="2568515"/>
            <a:ext cx="3032100" cy="22592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917300" y="490900"/>
            <a:ext cx="2784000" cy="190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как способ общения и знакомства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5233225" y="368825"/>
            <a:ext cx="5034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22375" y="1193500"/>
            <a:ext cx="2235000" cy="1019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тема для разговора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быстро создаёт общую тему, поэтому детям легче начать разговор даже с теми, кого они знают не очень хорошо. Общие действия снимают неловкость и помогают почувствовать себя частью группы.
</a:t>
            </a:r>
            <a:endParaRPr lang="en-US" sz="1179" dirty="0"/>
          </a:p>
        </p:txBody>
      </p:sp>
      <p:sp>
        <p:nvSpPr>
          <p:cNvPr id="12" name="Text 3"/>
          <p:cNvSpPr txBox="1"/>
          <p:nvPr/>
        </p:nvSpPr>
        <p:spPr>
          <a:xfrm>
            <a:off x="622375" y="2325800"/>
            <a:ext cx="2235000" cy="1019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listening and speaking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игры нужно слушать инструкции, реагировать на слова партнёра и самому говорить коротко и ясно. Так тренируются listening и speaking в естественной ситуации общения.
</a:t>
            </a:r>
            <a:endParaRPr lang="en-US" sz="1199" dirty="0"/>
          </a:p>
        </p:txBody>
      </p:sp>
      <p:sp>
        <p:nvSpPr>
          <p:cNvPr id="13" name="Text 4"/>
          <p:cNvSpPr txBox="1"/>
          <p:nvPr/>
        </p:nvSpPr>
        <p:spPr>
          <a:xfrm>
            <a:off x="622375" y="3458086"/>
            <a:ext cx="2235000" cy="1019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в действии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игры требуют советов, договорённостей и распределения ролей. Поэтому участники учатся cooperate, ждать своей очереди и учитывать мнение других игроков.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361287" y="1193500"/>
            <a:ext cx="2235000" cy="1019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и чувство юмора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игра идёт неидеально, помогают patience и humour. Спокойное отношение к ошибкам и шуткам делает игру приятнее и снижает напряжение между участниками.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361287" y="2325800"/>
            <a:ext cx="2235000" cy="1019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в реальной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превращается в практику английского языка, потому что слова нужны не только для упражнения, но и для настоящего взаимодействия: попросить, ответить, согласиться и поблагодарить.
</a:t>
            </a:r>
            <a:endParaRPr lang="en-US" sz="117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игр помогает говорить по-английски о знакомых ситуациях: правилах, участниках, результате и вежливом общении. Игры развивают разные навыки, а честность, безопасность и уважение делают их полезными и приятными.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 теме Playing games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2026-05-30T23:26:51Z</dcterms:created>
  <dcterms:modified xsi:type="dcterms:W3CDTF">2026-05-30T23:26:51Z</dcterms:modified>
</cp:coreProperties>
</file>