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Антарктида: самый южный материк Земли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Крайний юг планеты, где решают положение, лёд и океан.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почти целиком скрыта вокруг Южного полюса. Она удалена от остальных материков на тысячи километров и выглядит на карте как огромная ледяная область, определяющая климат южной части планеты.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на карте Земли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относительно Южного полюса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07050" y="1422025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полюс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5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полюс расположен в центральной части материка, поэтому Антарктида как бы окружает его со всех сторон. Именно это делает её главным полярным материком Земли.
</a:t>
            </a:r>
            <a:endParaRPr lang="en-US" sz="1256" dirty="0"/>
          </a:p>
        </p:txBody>
      </p:sp>
      <p:sp>
        <p:nvSpPr>
          <p:cNvPr id="10" name="Text 3"/>
          <p:cNvSpPr txBox="1"/>
          <p:nvPr/>
        </p:nvSpPr>
        <p:spPr>
          <a:xfrm>
            <a:off x="1007050" y="2565788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Южным полярным кругом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лежит южнее 66°33′ ю. ш. Это означает, что материк находится в зоне, где особенно заметны полярные явления и резкие сезонные изменения освещённости.
</a:t>
            </a:r>
            <a:endParaRPr lang="en-US" sz="1252" dirty="0"/>
          </a:p>
        </p:txBody>
      </p:sp>
      <p:sp>
        <p:nvSpPr>
          <p:cNvPr id="11" name="Text 4"/>
          <p:cNvSpPr txBox="1"/>
          <p:nvPr/>
        </p:nvSpPr>
        <p:spPr>
          <a:xfrm>
            <a:off x="1007050" y="3709550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и ночь
</a:t>
            </a:r>
            <a:pPr algn="l" indent="0" marL="0">
              <a:lnSpc>
                <a:spcPct val="115000"/>
              </a:lnSpc>
              <a:buNone/>
            </a:pPr>
            <a:r>
              <a:rPr lang="en-US" sz="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Южном полюсе полярный день и полярная ночь длятся примерно по полгода. Из-за этого солнечный свет поступает неравномерно, а условия жизни остаются крайне суровыми.
</a:t>
            </a:r>
            <a:endParaRPr lang="en-US" sz="12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на карте полушарий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полярная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полушарий материк занимает центральную часть южной полярной зоны. Его положение лучше всего видно в полярной проекции, где Антарктида находится в середине изображения.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океаном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со всех сторон материк омывает Южный океан. Он отделяет Антарктиду от тёплых воздушных масс и подчёркивает её изолированность от других частей света.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береговая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Контуры берегов часто трудно различить, потому что они закрыты льдом. Поэтому на карте важны не только линии побережья, но и положение крупных ледяных масс.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понимания карты особенно важны Южный полюс, Южный полярный круг и окружающие океаны. Эти ориентиры помогают увидеть, насколько необычно расположен материк.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карты и оценка кратчайших морских расстояний
</a:t>
            </a:r>
            <a:endParaRPr lang="en-US" sz="921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маршруты проходят через холодные морские пространства, где погода быстро меняется и движение судов затруднено.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короткий путь ведёт к Южной Америке, а большие расстояния до Африки и Австралии усиливают изолированность материка.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Антарктиды от других материков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Антарктиду со всех сторон окружает Южный океан. Его холодные воды образуют природную границу материка и помогают сохранять низкие температуры почти круглый год.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океан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 морей, прилегающих к Антарктиде. Оно известно ледовыми условиями и показывает, насколько тесно материк связан с морской средой.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Уэдделла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Росса находится у крупной части антарктического побережья. Здесь особенно заметно влияние шельфовых ледников и движения морского льда.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Росса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моря расположены у западной части материка. Через них Антарктида получает связь с океаном, но холодные воды и льды сохраняют суровый климат.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Амундсена и Беллинсгаузена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 вокруг Антарктиды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61962"/>
            <a:ext cx="4063200" cy="2545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важные сведения о материке. Они помогают увидеть, насколько Антарктида отличается от других частей Земли.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сочетает огромную площадь, высокую среднюю высоту и почти полный ледяной покров, поэтому резко выделяется среди остальных материков.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географические показатели Антарктиды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огромных запасах льда Антарктида получает мало тепла и очень мало осадков. Поэтому её называют ледяной пустыней.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98%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материка покрыто льдом, поэтому солнечное тепло почти не задерживается.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 об Антарктиде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Антарктиде так холодно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географическое положение влияет на климат материка.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похожа на огромный купол, покрытый толстым ледниковым щитом. Лёд скрывает почти весь рельеф, поэтому настоящая форма суши видна только в немногих местах. На изображении важно показать трещины, неровности и масштаб ледяной поверхности.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под ледяной крышей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ледником спрятаны горы, равнины и глубокие впадины. Это значит, что поверхность материка гораздо разнообразнее, чем кажется на первый взгляд. Такая скрытая основа влияет на движение льда и на то, как он спускается к побережью.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впадины подо льдом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районах изо льда выступают скальные вершины — нунытаки. У берегов лёд переходит в шельфовые ледники, которые как бы «плывут» по воде. Именно они помогают понять, где заканчивается суша и начинается океан.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Нунытаки и шельфовые льды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Ледниковый щит и рельеф подо льдом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Подлёдные берега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Антарктиды сильно изрезана, но во многих местах её очертания скрыты мощным ледяным покровом и шельфовыми ледниками.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льда в море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Материковый лёд постепенно спускается к океану и образует шельфовые ледники — продолжение суши, которое частично удерживается на плаву водой.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шельфы
</a:t>
            </a:r>
            <a:pPr algn="l" indent="0" marL="0">
              <a:lnSpc>
                <a:spcPct val="130039"/>
              </a:lnSpc>
              <a:buNone/>
            </a:pPr>
            <a:r>
              <a:rPr lang="en-US" sz="5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Шельфовые ледники Росса и Ронне-Фильхнера — самые крупные. Они влияют на движение льда, состояние прибрежной зоны и доступ к берегам материка.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берега Антарктиды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особенностям Антарктиды
</a:t>
            </a:r>
            <a:endParaRPr lang="en-US" sz="103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разницу в освещённости, но и то, что даже летом условия остаются очень жёсткими для природы и 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заметно суровее лета, но климат остаётся экстремальным в оба сезона: холод, ветер и лёд сохраняются круглый год.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в Антарктиде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и полярная ночь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 большой части материка Солнце не заходит за горизонт. Такой длинный день помогает немного прогревать поверхность, но не делает климат тёплым.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темнота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не поднимается над горизонтом, и наступает полярная ночь. Без солнечного света поверхность быстро остывает, а морозы становятся особенно сильными.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сутки влияют на режим работы научных станций: людям нужно учитывать освещение, сон, безопасность передвижения и особенности связи в условиях постоянной смены света.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198511"/>
            <a:ext cx="4063200" cy="1093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сведения об Антарктиде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признаки помогают увидеть, чем Антарктида отличается от остальных материков Земли.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выделяется сочетанием крайних природных условий: он самый южный, холодный и высокий в среднем, а постоянная жизнь людей здесь невозможна.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среди других материков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станции и работа учёных в Антарктиде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Антарктиде работают станции разных стран, например Мирный, Восток, Мак-Мердо и Амундсен-Скотт. Они позволяют наблюдать погоду, лёд, атмосферу и живую природу.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изоляции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живут в модульных зданиях, где есть жильё, связь, склады и лаборатории. Всё устроено так, чтобы люди могли работать вдали от городов и дорог.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 снегу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передвижения используют снегоходы и другую специальную технику. Она помогает доставлять оборудование, продукты и топливо по заснеженной поверхности и при сильном ветре.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идёт в холоде, метелях и полной удалённости от крупных населённых пунктов. Поэтому каждая экспедиция требует хорошей подготовки, запасов и строгой дисциплины.
</a:t>
            </a:r>
            <a:endParaRPr lang="en-US" sz="10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и суровые условия делают Антарктиду почти необитаемой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географическое положение материка влияет на условия жизни и работы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принадлежит всему человечеству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97300" y="350938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Антарктический договор был подписан в 1959 году. Он закрепил, что материк используется только в мирных целях и для научных исследований, без военной деятельности.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88275" y="29783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1959 года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125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не входит в состав ни одного государства. Это делает материк особым пространством, где решения принимаются с учётом интересов многих стран.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4100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чья-то территория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217550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правила помогают учёным работать вместе и одновременно беречь природу. Такой подход особенно важен для хрупкой среды, где любое вмешательство заметно.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708525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и охрана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условиям Антарктиды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Немногие свободные ото льда участки встречаются в основном у побережий и в оазисах, где можно наблюдать растения и животных.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материк скрыт льдом, поэтому жизнь сосредоточена в отдельных местах и тесно связана с океаном и прибрежной зоной.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живой мир Антарктиды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пресной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покров Антарктиды хранит огромные запасы пресной воды. Это делает материк важнейшей частью водных ресурсов Земли.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тает или, наоборот, накапливается, меняется объём воды в океане. Поэтому состояние антарктических льдов связано с уровнем Мирового океана.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помогает регулировать обмен теплом и воздухом в южной части планеты. Изучая её, учёные лучше понимают изменения климата во всём мире.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влияет на всю планету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 — самый южный и самый суровый материк Земли. Её положение определяет климат, лёд, сезонные явления, отсутствие постоянного населения и особую научную роль для всего мира.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Антарктида так важна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2026-06-02T18:33:42Z</dcterms:created>
  <dcterms:modified xsi:type="dcterms:W3CDTF">2026-06-02T18:33:42Z</dcterms:modified>
</cp:coreProperties>
</file>