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jpe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Центральной Америки и Вест-Индии: география, население, хозяйство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между двумя океанами: природа, люди и экономика в постоянном движении.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между океанами и материками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 и Вест-Индия образуют связующее пространство между Северной и Южной Америкой. Здесь пересекаются морские и воздушные пути, а выгодное положение усиливает значение региона для торговли, транспорта и международных контактов.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Центральной Америки и особенности их расселения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региона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Центральной Америке относятся семь государств: Белиз, Гватемала, Гондурас, Сальвадор, Никарагуа, Коста-Рика и Панама. Они вытянуты вдоль перешейка между Мексикой и Колумбией.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Неравномерная плотность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резко меняется от района к району: она выше в освоенных долинах и прибрежных зонах и заметно ниже в горах, влажных лесах и удалённых внутренних территориях.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среда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стран преобладает испанский язык, а в Белизе и на карибском побережье заметны английский и креольские формы речи, отражающие сложную колониальную историю региона.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сильнее всего сосредоточено в столицах, портовых городах и плодородных долинах, где удобнее развивать земледелие, транспорт и сферу услуг, чем в труднодоступных горных районах.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Центральной Америки: площадь и население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даже при близких природных условиях страны региона сильно отличаются по масштабу населения и плотности заселения.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небольшой территории сосредоточены очень разные по численности государства; это влияет на освоенность земель, нагрузку на инфраструктуру и плотность населения.
</a:t>
            </a:r>
            <a:endParaRPr lang="en-US" sz="1525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 Вест-Индии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рядом сосуществуют крупные по населению государства и очень малые островные страны с ограниченными ресурсами и рынком труда.
</a:t>
            </a:r>
            <a:endParaRPr lang="en-US" sz="157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численности населения велика даже внутри одного региона; это влияет на масштаб городов, транспортную сеть и возможности внутреннего рынка.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условия: тропики, горы, вулканы и коралловые моря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характерны жаркие температуры, высокая влажность, выраженный сезон дождей и частые тропические циклоны, которые особенно сильно затрагивают побережья и островные территории.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климат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Вест-Индии типичны коралловые рифы, лагуны и низкие берега, где природные ландшафты тесно связаны с морем, рыболовством и курортным освоением.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природа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Америке преобладают горы, вулканические хребты и узкие прибрежные равнины, поэтому пригодные для жизни и хозяйства земли нередко ограничены и вытянуты вдоль долин.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Материковый рельеф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Низменные побережья, склоны гор и территории рядом с рифами особенно чувствительны к штормам, размыву берегов и подтоплениям, что усложняет расселение и строительство.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зоны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и их последствия для стран региона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связь между географическим положением региона и социально-экономическим ущербом от бедствий.
</a:t>
            </a:r>
            <a:endParaRPr lang="en-US" sz="15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 и его влияние на развитие региона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колонизация закрепила распространение испанского языка, католицизма и плантационного хозяйства во многих странах региона, особенно в материковой Центральной Америке и на крупных островах.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Испанское влияние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Британское влияние заметно в Белизе, на Ямайке и в ряде карибских территорий, где сохраняются иные правовые традиции, языковые особенности и элементы общественной культуры.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след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Работорговля и труд на плантациях сахарного тростника, кофе и бананов сформировали многоэтничное население и придали экономике экспортную направленность, сохранившуюся и после колониального периода.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Плантации и рабство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землевладение, зависимость от сырьевого экспорта и ориентация на внешние рынки стали долговременными последствиями колониальной эпохи, влияющими на развитие региона до сих пор.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неравенства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этнический состав стран Центральной Америки и Вест-Индии
</a:t>
            </a:r>
            <a:endParaRPr lang="en-US" sz="2417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Многоэтничность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региона включает метисов, потомков африканцев и европейцев, а также коренные народы майя, гарифуна и араваки. Такое разнообразие заметно в языке, обычаях и культурных традициях.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мигрантов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переводы мигрантов поддерживают семейные бюджеты и потребление, но не устраняют причины оттока населения и не решают проблемы местной занятости и неравенства.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за рубеж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стран характерен отток населения в США, Канаду и Испанию. Причины связаны с поиском работы, образованием и более стабильными условиями жизни.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городское население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особенно быстро растёт доля молодёжи, поэтому усиливается спрос на школы, рабочие места, жильё и доступный транспорт. Это делает урбанизацию важной социальной темой.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региона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остаётся важным источником дохода в материковой части, а в островных государствах сильнее выражены туризм, торговля и финансовые услуги.
</a:t>
            </a:r>
            <a:endParaRPr lang="en-US" sz="1514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страна зависит от тяжёлой промышленности, тем важнее для неё внешние рынки, транспортные связи и сервисная специализация.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Общегеографические и экономико-географические данные.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659135"/>
            <a:ext cx="4814700" cy="29029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и экспортная специализация по странам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специализация стран региона связана с их географией, историей хозяйственного освоения и доступом к морским путям.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 региона основана на разных сочетаниях агроэкспорта, услуг и транзита, но почти везде заметна зависимость от внешних рынков и морского положения.
</a:t>
            </a:r>
            <a:endParaRPr lang="en-US" sz="1547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Общегеографические и экономико-географические данные.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стратегическое значение Панамского канала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Карибского моря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Карибские порты обслуживают торговые линии и круизные маршруты, связывая острова и материк с крупными рынками Америки, Европы и Азии.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Авиасвязь региона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аэропорты обеспечивают связь островных государств с внешним миром, поддерживают туристические потоки и компенсируют их удалённость от континентальных центров.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маршрута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резко уменьшает путь между Атлантическим и Тихим океанами, поэтому Панама стала ключевым транзитным узлом для мировой морской торговли и международной логистики.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Грузовые потоки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канал проходят контейнерные, нефтяные и сыпучие грузы. Это делает его важным элементом глобальных цепочек поставок и источником доходов для 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туриста в странах Карибского бассейна
</a:t>
            </a:r>
            <a:endParaRPr lang="en-US" sz="270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маршрут и экономический эффект туризма для островных стран Карибского бассейна.
</a:t>
            </a:r>
            <a:endParaRPr lang="en-US" sz="15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региона: музыка, религия и кухня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 язык повседневности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Сальса, регги, меренге, калипсо и кумбия звучат не только на сцене, но и на улицах, фестивалях и семейных праздниках. В них заметно переплетаются испанские, африканские и местные традиции, формируя узнаваемый культурный ритм региона.
</a:t>
            </a:r>
            <a:endParaRPr lang="en-US" sz="818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многообразие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Америке и Вест-Индии широко распространены католические и протестантские общины, а рядом с ними сохраняются афро-карибские обряды и местные практики. Это делает религиозную жизнь особенно многослойной и исторически насыщенной.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тропического побережья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местной кухни составляют кукуруза, фасоль, рис, бананы и морепродукты. Вкус блюдам придают специи и острые соусы, а сочетание простых продуктов и ярких ароматов хорошо отражает природные условия и культурное смешение региона.
</a:t>
            </a:r>
            <a:endParaRPr lang="en-US" sz="8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концентрация населения в столицах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портовые агломерации сосредотачивают рабочие места, услуги и транспортную инфраструктуру, поэтому они растут быстрее внутренних районов.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усиливает нагрузку на жильё и коммуникации, а неравномерность развития поддерживает контраст между столичными центрами и периферией.
</a:t>
            </a:r>
            <a:endParaRPr lang="en-US" sz="1509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доли городского населения по странам и столичным агломерациям; справочные географические данные.
</a:t>
            </a:r>
            <a:endParaRPr lang="en-US" sz="11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788" y="1384361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39986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26361"/>
            <a:ext cx="5265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 охрана природы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 эрозия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сельского хозяйства и освоение новых земель сокращают леса и усиливают эрозию почв, особенно на склонах и в районах интенсивного землепользования.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пресной воды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островах пресная вода ограничена, а спрос на неё растёт из-за туризма и городского населения. Это повышает значение рационального водопользования.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побережий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берегов, рост застройки и деградация коралловых рифов ослабляют природную защиту островов и ухудшают условия для туризма и рыболовства.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биоразнообразия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парки, заповедники и морские охраняемые территории сохраняют тропические леса, мангры, рифы и редкие виды животных, поддерживая экологическую устойчивость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1640" y="1175216"/>
            <a:ext cx="4916621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 и международное сотрудничество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страны Центральной Америки и Карибского бассейна решают общие задачи через интеграцию и совместные программы.
</a:t>
            </a:r>
            <a:endParaRPr lang="en-US" sz="1594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небольших государств интеграция повышает устойчивость экономики, облегчает торговлю и помогает совместно реагировать на природные риски.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региональных межгосударственных организаций.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развития и социальное неравенство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центры, столицы и побережья растут быстрее сельской периферии и внутренних районов, где меньше рабочих мест, слабее инфраструктура и ниже доступность базовых услуг.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развитии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 не всегда создаёт достаточно рабочих мест. Это повышает конкуренцию на рынке труда, усиливает миграцию и затрудняет переход к более сложной экономике.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Молодёжная безработица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экономики опираются на экспорт сырья, агропродукции и туризма, поэтому колебания мировых цен и спроса быстро отражаются на доходах населения и бюджетах государств.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внешних рынков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переводы из США, Канады и Испании поддерживают семьи и внутренний спрос, но не заменяют долгосрочные реформы в образовании, здравоохранении и занятости.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мигрантов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стран к природным бедствиям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риск сильнее всего влияют положение в зоне ураганов, тектоническая активность, плотная застройка побережий и качество строительных норм.
</a:t>
            </a:r>
            <a:endParaRPr lang="en-US" sz="1591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потери вероятны там, где природные угрозы сочетаются с высокой плотностью населения и слабой инфраструктурой защиты.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географические оценки природных рисков по странам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где география определяет судьбу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 и Вест-Индия сочетают выгодное положение на морских путях, богатую культуру и заметный экономический потенциал. Однако устойчивое развитие здесь возможно только при снижении природных рисков, укреплении инфраструктуры и сокращении социального неравенства.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2026-06-03T04:33:16Z</dcterms:created>
  <dcterms:modified xsi:type="dcterms:W3CDTF">2026-06-03T04:33:16Z</dcterms:modified>
</cp:coreProperties>
</file>