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среды: как виды влияют друг на друга в экосистеме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меняют условия жизни друг для друга.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вид не живёт отдельно: популяции связаны пищей, пространством и симбиозом. Эти связи определяют выживаемость, размножение, расселение и сохранение биоразнообразия в разных экосистемах.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связи между видами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биотических взаимодействий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между особями одного вида и включают конкуренцию, иерархию, кооперацию и заботу о потомстве. Такие отношения помогают группе выживать, но могут усиливать борьбу за ресурсы.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участники принадлежат к разным видам, а эффект может быть положительным, отрицательным или нейтральным. Именно здесь особенно заметны хищничество, паразитизм, мутуализм и комменсализм.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и односторонне полезные отношения повышают успешность хотя бы одного участника. Они помогают получать пищу, защищаться, осваивать новые местообитания и использовать ресурсы эффективнее.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Конкуренция, хищничество и паразитизм ограничивают рост численности и заставляют организмы приспосабливаться. Благодаря этому сохраняется баланс между популяциями и усиливается естественный отбор.
</a:t>
            </a:r>
            <a:endParaRPr lang="en-US" sz="1059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 означает отсутствие заметного влияния между видами в данных условиях. В природе его трудно доказать, потому что даже слабые связи часто проявляются при изменении среды.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 борьба за ограниченные ресурсы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возникает, когда разные организмы используют одну и ту же пищу, воду, свет, территорию, укрытия или партнёров для размножения. Чем дефицитнее ресурс, тем острее борьба.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внутри вида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обычно выражена сильнее межвидовой, потому что особи одного вида предъявляют к среде почти одинаковые требования и используют ресурсы сходным образом.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ниш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соперничество, виды могут расходиться по времени активности, типу пищи, месту обитания или способу добывания ресурсов. Так формируется более устойчивое сосуществование.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численность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сокращает долю слабее приспособленных особей и влияет на состав популяции. В долгосрочной перспективе она помогает сохранять только наиболее эффективные стратегии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взаимодействия влияют на численность популяций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связи действуют не одинаково: одни ограничивают рост, другие повышают выживаемость и успешность размножения.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взаимодействия поддерживают рост популяций, а отрицательные чаще сдерживают его и меняют структуру сообщества.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биологических закономерностей школьного курса 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 его роль в трофических цепях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Поедание жертвы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получает энергию и вещества, поедая другой организм. Для жертвы это всегда потери, поэтому отношения носят односторонний характер и заметно влияют на численность популяций.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не дают жертвам размножаться бесконтрольно. Благодаря этому сохраняется равновесие в пищевых сетях, а ресурсы среды распределяются между видами более равномерно.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вырабатывают маскировку, быстрый бег, ядовитые вещества, панцири и поведение избегания. Такие признаки становятся результатом длительного естественного отбора.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цепях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волк — олень, щука — карась, божья коровка — тля и паук — муха показывают, что хищничество соединяет звенья трофических цепей и влияет на всю экосистему.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как последовательность развития взаимодействия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взаимодействия паразита с хозяином и его последствия для 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взаимовыгодные связи между видами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Обоюдная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мутуализме оба вида получают выгоду: один — пищу, защиту или место обитания, другой — лучшие условия для жизни. Такие связи повышают успешность обоих партнёров.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 пчёлами, микориза грибов и корней, а также симбиотические бактерии кишечника человека показывают, как разные организмы взаимно усиливают жизненные функции друг друга.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помогает растениям размножаться, улучшает усвоение минеральных веществ и повышает устойчивость к неблагоприятным условиям. Поэтому такие отношения важны для стабильности экосистем.
</a:t>
            </a:r>
            <a:endParaRPr lang="en-US" sz="13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05214"/>
            <a:ext cx="4867800" cy="26200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межвидовых отношений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выигрывает или проигрывает в каждом типе взаимодействия и к какому биологическому эффекту это приводит.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взаимодействия определяет судьбу популяций: одни связи усиливают рост, другие ограничивают его и поддерживают экологическое равновесие.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и нейтрализм в 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комменсализме один вид получает пользу, а другой почти не испытывает ни вреда, ни выгоды. Так, эпифиты используют деревья как опору, не повреждая их напрямую.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 означает отсутствие заметного влияния между видами в данных условиях среды. В реальных экосистемах его трудно подтвердить, потому что скрытые связи часто обнаруживаются позже.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показывают, что не каждое соседство приводит к конфликту. Даже слабые или незаметные взаимодействия помогают понять, как виды распределяются в пространстве и сосуществуют.
</a:t>
            </a:r>
            <a:endParaRPr lang="en-US" sz="11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связей по характеру влияния на участников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показано схематически: в природе особенно часто проявляются отрицательные связи, потому что ресурсы и пространство ограничены.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взаимодействия преобладают, но положительные связи помогают сообществам сохранять целостность и стабильность.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основным типам биотических взаимодействий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экологической ниши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Положение вида в 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 занимает определённое место в сообществе: выбирает среду обитания, источники пищи и способ использования ресурсов.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Снижение конкуренции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виды с похожими потребностями начинают использовать разные части среды, время активности или тип корма, чтобы не мешать друг другу.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Сосуществование в одной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несколько видов могут долго жить рядом, поддерживая устойчивость сообщества и сохраняя разнообразие связей между организмами.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 биотическим взаимодействиям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Маскировка, предупреждающая окраска и мимикрия помогают скрыться от хищника или, наоборот, отпугнуть его, снижая вероятность нападения и повышая шансы на выживание.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Шипы, панцири, колючки и плотные покровы затрудняют поедание или повреждение организма. У растений и животных такие приспособления особенно важны в условиях постоянного прессинга.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и горькие вещества делают организм менее привлекательным для врагов. У растений они часто сочетаются с другими барьерами, усиливая устойчивость к поеданию.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реакция, групповое существование, забота о потомстве и сезонность жизненного цикла помогают пережить конкуренцию, хищничество и паразитическое воздействие.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взаимодействия видов меняют структуру экосистемы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экологических последствий при изменении численности одного из 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в системе «хищник — жертва»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 временное запаздывание: рост численности хищников следует за увеличением числа жертв.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связаны циклически: увеличение одной вызывает ответный рост другой, а затем обе меняются в обратном направлении.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динамики популяций «хищник — жертва»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 разных экосистемах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особенно заметны конкуренция за свет, взаимосвязи деревьев с грибами и сложные отношения между насекомыми, птицами и растениями на разных ярусах.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решающим становится дефицит влаги, поэтому виды сильнее конкурируют за воду, питание и открытые пространства, где важно быстро использовать короткий сезон.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водных сообществах ярко выражены хищничество, паразитизм и отношения, связанные с фильтрацией пищи, что особенно заметно в цепях питания и миграциях организмов.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биотические связи перестраиваются под влиянием человека: усиливаются контакты с синантропными видами, а успех организмов зависит от изменённой среды и ресурсов.
</a:t>
            </a:r>
            <a:endParaRPr lang="en-US" sz="12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виды: три истории экологического вторжения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пришелец без естественных 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чужеродный вид попадает в экосистему без природных ограничителей, он быстро увеличивает численность и начинает вытеснять местные организмы. Изменяются привычные пищевые связи, а сообщество теряет устойчивость и разнообразие.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Растение, которое захватывает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Агрессивные сорняки особенно опасны на нарушенных территориях: они быстро занимают свет, влагу и почву. Местные растения получают меньше ресурсов, а вместе с ними сокращаются насекомые и птицы, зависящие от них.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Вредители, меняющие хозяйство и 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размножающиеся моллюски и насекомые-вредители способны наносить ущерб сельскому хозяйству, лесам и водоёмам. Их распространение часто усиливается там, где экосистема ослаблена и естественный контроль почти отсутствует.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408981"/>
            <a:ext cx="4867800" cy="261233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основных биотических взаимодействий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типы связей по-разному влияют на численность популяций и устойчивость сообществ.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влияние на структуру сообщества оказывают конкуренция, хищничество и паразитизм, а мутуализм повышает устойчивость и связанность экосистем.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основных биотических взаимодействий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фактор изменений биотических связей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земель и застройка сокращают природные местообитания, разрывают пищевые связи и уменьшают число видов, зависящих от устойчивых условий среды.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переэксплуатация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почв, чрезмерный вылов и отлов животных ослабляют популяции, нарушают восстановление ресурсов и могут приводить к исчезновению ключевых организмов.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новых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организмы нередко вытесняют местные виды, изменяют конкуренцию и хищническое давление, а иногда переносят болезни, к которым природные сообщества не готовы.
</a:t>
            </a:r>
            <a:endParaRPr lang="en-US" sz="1205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сохранения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территорий, поддержание разнообразия видов и биологические методы борьбы с вредителями помогают сохранить природный баланс и снизить риск экологических сбоев.
</a:t>
            </a:r>
            <a:endParaRPr lang="en-US" sz="11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держится на балансе связей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взаимодействия формируют «каркас» экосистемы: они задают численность видов, распределение ресурсов и устойчивость сообщества. Чем богаче сеть связей, тем надёжнее природное равновесие.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2026-06-01T21:00:13Z</dcterms:created>
  <dcterms:modified xsi:type="dcterms:W3CDTF">2026-06-01T21:00:13Z</dcterms:modified>
</cp:coreProperties>
</file>