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управляет пищеварением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Мозг, привычки и пищеварение работают как единая система.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пищеварение нельзя рассматривать отдельно: они постоянно обмениваются сигналами. Нервная система действует быстро, а гормоны и кровь поддерживают работу органов дольше, помогая организму согласованно реагировать на еду, режим и эмоции.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мозг и пищеварение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управляет поведением и пищеварением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помогает замечать запах, вкус, вид еды и связывать их с прошлым опытом. Поэтому знакомые сигналы быстро вызывают интерес к пище и подготовку к приёму пищи.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голода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участвует в управлении голодом, насыщением и многими внутренними потребностями. Он помогает организму понять, когда пора есть, а когда уже достаточно пищи.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и условные рефлексы позволяют реагировать на пищу быстро и без долгих раздумий. Благодаря им слюноотделение, желание есть и выбор блюда возникают почти автоматически.
</a:t>
            </a:r>
            <a:endParaRPr lang="en-US" sz="2721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её запах, домашние привычки и даже настроение могут запускать пищеварительную подготовку. Организм заранее настраивается на еду, если сигнал кажется знакомым и важным.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и условные рефлексы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Безусловный рефлекс врождён: он не требует обучения. Рука отдёргивается от горячего, глаза моргают, а слюна выделяется, когда пища попадает в рот.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0313075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повторений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нейтральный сигнал много раз сопровождает еду, он становится знакомым для мозга. Тогда вид тарелки, звонок или привычное время обеда запускают готовность к приёму пищи.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условный рефлекс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сигнал становится условной подсказкой после многократного соединения с важным событием.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Возбуждение и торможение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74350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помогает не хватать еду сразу при первом сигнале. Благодаря ему человек может подождать обед, спокойно сесть за стол и не отвлекаться на лишние действия.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092581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особенно важен в питании. Он помогает не есть на бегу, не переедать и выбирать нормальную порцию вместо импульсивного перекуса.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2624928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Возбуждение и торможение работают вместе, чтобы поведение было уместным. Одни сигналы подталкивают к действию, а другие помогают вовремя остановиться и переключить внимание.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запах свежей выпечки слышен ещё до того, как кто-то откроет духовку. Этот сигнал мгновенно вызывает ожидание угощения, а во рту может появиться слюна. Так предметы, запахи и образы запускают реакцию без слов.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который всё объясняет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говорит: «Через пять минут обед». И у многих сразу возникает готовность идти в столовую, даже если еды ещё не видно. Слово само становится сигналом, потому что мозг умеет связывать речь с опытом и привычкой.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тоже работают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и образ влияют на аппетит
</a:t>
            </a:r>
            <a:endParaRPr lang="en-US" sz="4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динамический стереотип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обед происходит в одно и то же время, организм заранее подстраивается под этот ритм. Чувство голода становится более предсказуемым, а пищеварительная система начинает работать вовремя.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превращаются в устойчивую цепочку. Человек почти не задумывается, когда идёт мыть руки, садится за стол и начинает есть в привычной последовательности.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крепче привычка, тем легче соблюдать порядок дня. Поэтому регулярные приёмы пищи помогают не пропускать еду и чувствовать себя бодрее в течение дня.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запоминать пищевые сигналы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удерживает связь между сигналом и результатом. Если один и тот же запах или место много раз сопровождали обед, мозг быстро узнаёт их и ждёт еду.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узнавание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 эмоциональные события запоминаются лучше. Поэтому семейный ужин, школьная столовая или любимое блюдо часто вспоминаются быстрее, чем случайный перекус.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усиливают память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помогает формировать полезные пищевые привычки. Когда ребёнок многократно повторяет хороший режим, мозг сохраняет его как удобный и знакомый способ поведения.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мотивация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настрой
</a:t>
            </a:r>
            <a:pPr algn="l" indent="0" marL="0">
              <a:lnSpc>
                <a:spcPct val="100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 положительные эмоции обычно делают аппетит устойчивее. В таком состоянии человеку легче почувствовать голод вовремя и спокойно выбрать подходящую еду, не торопясь и не переедая.
</a:t>
            </a:r>
            <a:endParaRPr lang="en-US" sz="2538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Тревога, раздражение и сильное волнение могут уменьшать желание есть. Иногда из-за них человек забывает об обеде или, наоборот, ест слишком быстро и невнимательно.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согласования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помогает связывать эмоции с чувством голода и насыщения. Он словно сравнивает внутреннее состояние организма с тем, сколько энергии ему нужно прямо сейчас.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устаёт, расстраивается или очень волнуется, режим питания легко сбивается. Поэтому для нормального аппетита важны сон, спокойная обстановка и регулярные приёмы пищи.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питание: что происходит в течение суток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9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
</a:t>
            </a:r>
            <a:pPr algn="l" indent="0" marL="0">
              <a:lnSpc>
                <a:spcPct val="130040"/>
              </a:lnSpc>
              <a:buNone/>
            </a:pPr>
            <a:r>
              <a:rPr lang="en-US" sz="919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38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сон даёт нервной системе время восстановиться и упорядочить полученную за день информацию. В это время легче закрепляются важные связи, которые помогают учиться и запоминать привычные действия.
</a:t>
            </a:r>
            <a:endParaRPr lang="en-US" sz="2389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Утомление и аппетит
</a:t>
            </a:r>
            <a:pPr algn="l" indent="0" marL="0">
              <a:lnSpc>
                <a:spcPct val="130040"/>
              </a:lnSpc>
              <a:buNone/>
            </a:pPr>
            <a:r>
              <a:rPr lang="en-US" sz="925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5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недосыпа внимание становится менее устойчивым, быстрее появляется усталость и раздражительность. Из-за этого человек может пропускать приёмы пищи, переедать или выбирать еду не по режиму.
</a:t>
            </a:r>
            <a:endParaRPr lang="en-US" sz="2404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хорошем режиме сна и бодрствования организм заранее готовится к завтраку, обеду и ужину. Тогда пищеварение работает согласованнее, а самочувствие днём остаётся более ровным.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пищеварительная система человека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пути пищи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отделы пищеварительной системы и их роль в превращении пищи в вещества, пригодные для использования организмом.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выполняет свою задачу, но особенно важны обработка пищи и всасывание питательных веществ в кишечнике.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49520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Измельчение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рту зубы дробят пищу на мелкие части, а язык перемешивает её со слюной. Так пища становится мягче, удобнее для глотания и быстрее готовится к дальнейшей обработке.
</a:t>
            </a:r>
            <a:endParaRPr lang="en-US" sz="2994" dirty="0"/>
          </a:p>
        </p:txBody>
      </p:sp>
      <p:sp>
        <p:nvSpPr>
          <p:cNvPr id="9" name="Text 2"/>
          <p:cNvSpPr txBox="1"/>
          <p:nvPr/>
        </p:nvSpPr>
        <p:spPr>
          <a:xfrm>
            <a:off x="7343825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слюны
</a:t>
            </a:r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 пищевой комок и начинает расщеплять крахмал. Когда пищи становится легче двигаться, глотание проходит без лишнего усилия и не травмирует слизистую оболочку.
</a:t>
            </a:r>
            <a:endParaRPr lang="en-US" sz="2994" dirty="0"/>
          </a:p>
        </p:txBody>
      </p:sp>
      <p:sp>
        <p:nvSpPr>
          <p:cNvPr id="10" name="Text 3"/>
          <p:cNvSpPr txBox="1"/>
          <p:nvPr/>
        </p:nvSpPr>
        <p:spPr>
          <a:xfrm>
            <a:off x="1319245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к еде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выделение слюны влияют даже запах и внешний вид еды. Поэтому организм может заранее подготовиться к приёму пищи ещё до первого укуса.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рот
</a:t>
            </a:r>
            <a:endParaRPr lang="en-US" sz="4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желудок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не просто хранит пищу, а постоянно сокращается и перемешивает её с желудочным соком. Благодаря этому содержимое становится более однородным и доступным для дальнейшего переваривания.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соком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желудочном соке есть вещества, которые помогают начать переваривание белков. Кислая среда также частично обеззараживает пищу и защищает организм от некоторых микробов.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пища превращается в полужидкую массу и порциями переходит дальше, в кишечник. Такой порядок работы позволяет не перегружать следующие отделы пищеварительной системы.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тонкий кишечник помогает организму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тонком кишечнике пища встречается с ферментами, которые завершают её расщепление. Здесь питательные вещества уже готовы пройти через стенку кишки и попасть в кровь и лимфу.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 действии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кишечника покрыта ворсинками. Они многократно увеличивают площадь всасывания, поэтому даже небольшие порции пищи могут дать организму много полезных веществ.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Ворсинки-«помощники»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органы и их роль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крупные вспомогательные органы пищеварения распределяют свои функции и помогают тонкому кишечнику.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помогает работать с жирами, а ферменты поджелудочной железы делают доступными белки, жиры и углеводы.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вспомогательные органы пищеварения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толстом кишечнике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574350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толстом кишечнике из содержимого всасываются вода и минеральные соли. Чем меньше влаги остаётся, тем плотнее становятся каловые массы и тем медленнее идёт продвижение.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092581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микрофлоры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помогает кишечнику работать и поддерживает здоровье организма. Полезные бактерии участвуют в переработке остатков пищи и создают условия для нормального пищеварения.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2624928" y="3881851"/>
            <a:ext cx="4579500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и достаточное количество воды помогают содержимому двигаться легче. Если их не хватает, работа кишечника замедляется и может появиться дискомфорт.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Перистальтика: как пища движется по пищеварительному тракту
</a:t>
            </a:r>
            <a:endParaRPr lang="en-US" sz="426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от пищевода к кишечнику через волнообразные сокращения мышц.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регуляция пищеварения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пищеварением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включается почти сразу: достаточно запаха, вкуса или вида еды, чтобы начались подготовительные реакции. Гуморальные сигналы поддерживают работу дольше и помогают завершить переваривание.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быстрее запускает работу органов, а гуморальная дольше поддерживает её после приёма пищи.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Мозг, привычки и пищеварение: единая работа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пищеварительная система работают как единый механизм: сигналы, привычки, сон и режим питания помогают организму получать энергию вовремя и без лишней нагрузки.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2026-07-26T03:54:18Z</dcterms:created>
  <dcterms:modified xsi:type="dcterms:W3CDTF">2026-07-26T03:54:18Z</dcterms:modified>
</cp:coreProperties>
</file>