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 лесотундра: северные природные зоны России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льда к редколесью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от океанических островов до Сибири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 лесотундра образуют широкую северную полосу России. Эти зоны сменяют друг друга по мере движения к югу, а их границы определяются прежде всего климатом и близостью к морю.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природные условия Севера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почти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года здесь держатся низкие температуры, а тёплый период очень короткий. Поэтому растения и животные успевают развиваться лишь за несколько недель или месяцев.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почва промерзает на большую глубину. Летом оттаивает только верхний слой, поэтому вода плохо уходит вниз и задерживается на 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участки и 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мерзлоты летом часто появляются болота, мелкие озёра, ручьи и влажные низины. Такие условия сильно ограничивают рост деревьев, но подходят для мхов, лишайников и некоторых трав.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арктических пустынь, тундры и лесотундры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не только потепление к югу, но и постепенное увеличение влажности. Это делает условия жизни более благоприятными для растений и 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зона, тем мягче климат и тем длиннее период роста. Лесотундра заметно превосходит две северные зоны по условиям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сравнительная схема природных зон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где главенствует лёд
</a:t>
            </a:r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почти нет привычной почвы: поверхность занимают ледники, снежники и холодные каменистые участки. Даже летом ландшафт выглядит сурово и мало меняется, поэтому растениям приходится выживать в крайне жёстких условиях.
</a:t>
            </a:r>
            <a:endParaRPr lang="en-US" sz="1361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скромная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настолько редок, что его можно заметить только на отдельных защищённых участках. Мхи и лишайники цепляются за камни, а холодостойкие виды растут медленно и образуют низкие пятна зелени.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связанные с морем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животных здесь зависит от океана и льдов. Моржи, тюлени, белые медведи и морские птицы находят пищу у кромки воды, где ещё сохраняются условия для выживания даже в сильный холод.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пустыни: мир льда и камня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трёх северных зон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природные условия от арктических пустынь к лесотундре.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увеличиваются тепло, развитие почв и разнообразие живых организмов. Лесотундра занимает промежуточное положение между открытой тундрой и тайгой.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царство мхов, лишайников и болот
</a:t>
            </a:r>
            <a:endParaRPr lang="en-US" sz="2842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растения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лишайники, осока и пушица приспособлены к холоду и ветрам. Они растут низко, чтобы лучше сохранять тепло и не ломаться под сильными порывами воздуха.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Заболоченные участки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не даёт воде уходить глубоко, поэтому летом тундра часто становится влажной. На поверхности появляются болота, кочки, ручьи и мелкие озёра.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летний рост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растения быстро используют короткое тепло и свет. За несколько недель они успевают зацвести, дать семена и накопить запас питательных веществ.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открыта ветрам и резким изменениям погоды. Из-за этого деревья здесь почти не образуют сплошных лесов, а растительный покров остаётся невысоким и разреженным.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и их приспособления
</a:t>
            </a:r>
            <a:endParaRPr lang="en-US" sz="2868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тёплый пух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 и заяц-беляк защищены густым мехом, который сохраняет тепло даже в сильные морозы. У некоторых животных он становится заметно плотнее к зиме.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сова, полярная куропатка и заяц-беляк меняют окраску по сезонам. Светлая шерсть и оперение помогают им сливаться со снегом и скрываться от врагов.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 на зиму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накапливают жир, чтобы пережить долгий холодный период и нехватку пищи. Этот запас особенно важен, когда снег закрывает кормовые участки.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прилёт птиц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в тундру прилетают птицы, которым здесь легче найти корм и вывести птенцов. Короткое, но богатое пищей лето делает север удобным местом для гнездования.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 животные выживают на Севере
</a:t>
            </a:r>
            <a:endParaRPr lang="en-US" sz="262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условий и приспособлений в северных зонах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увидеть главную закономерность: чем южнее зона, тем почвы развитее, а условия для растений — лучше.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природные зоны в России образуют последовательный ряд по степени развития почв.
</a:t>
            </a:r>
            <a:endParaRPr lang="en-US" sz="11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с севера на юг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югу идёт постепенно: вместе с теплом увеличиваются биологическая активность и возможности для жизни растений, животных и 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зона, тем мягче условия и богаче природа. Самые резкие ограничения сохраняются на крайнем севере.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географии; условные индексы для наглядности.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Лесотундра: переходная зона между тундрой и тайгой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окраина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начинается там, где деревьям уже трудно расти сплошным лесом. Климат холодный, но мягче, чем в тундре, поэтому появляются первые редколесья.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возвышениях встречаются лиственница, ель и берёза, а в понижениях сохраняются мхи, кустарники и болотистые участки. Природа выглядит мозаичной и неоднородной.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богатой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тундрой здесь больше корма, укрытий и видов животных. Лесотундра постепенно подготавливает смену холодных открытых пространств таёжными лесами.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как транспорт и опора жизни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Севера олень остаётся не только домашним животным, но и надёжным помощником в пути. Он перевозит людей и грузы по снегу, когда другая техника проходит с трудом. Поэтому оленеводство тесно связано с образом жизни в тундре и лесотундре.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корм и сезонные кочёвки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олень разрывает снег копытами и находит ягель, который спасает его в период нехватки пищи. Ради пастбищ люди часто перемещаются вслед за стадом. Такой ритм жизни помогает использовать северные территории бережно и без постоянного истощения одного места.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северный олень помогает человеку и природе
</a:t>
            </a:r>
            <a:endParaRPr lang="en-US" sz="2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северных зон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растения от севера к югу и почему плотность покрова возрастает.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зона, тем выше и разнообразнее растительность. Лесотундра заметно богаче тундры, но уступает тайге.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долго не скрывается за горизонтом, и растения получают максимум света. Это помогает им быстро расти, цвести и накапливать питательные вещества за короткий тёплый сезон.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световой день почти исчезает, поэтому рост растений останавливается. Животные экономят силы, ищут укрытия и выживают благодаря густому меху, жиру и запасам пищи.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держится большую часть года, а морозы и ветры усиливают трудности для живых организмов. Многие виды приспосабливаются к холоду формой тела, окраской и поведением.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период очень короткий, но именно тогда природа оживает особенно быстро. За несколько недель успевают распуститься цветы, созреть семена и вырасти птенцы у многих птиц.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природные явления Севера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освоение и его ограничения
</a:t>
            </a:r>
            <a:endParaRPr lang="en-US" sz="2651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добывают нефть, газ и другие полезные ископаемые. Эти ресурсы важны для экономики страны, поэтому в северных районах появляются промышленные посёлки и транспортные узлы.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морозы и снег усложняют перевозки, поэтому важны морской транспорт, зимники и сезонные маршруты. Они помогают доставлять грузы туда, где обычные дороги строить трудно.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на мерзлоте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дороги и трубопроводы приходится возводить с учётом многолетней мерзлоты. Если не учитывать движение грунта, сооружения могут деформироваться и быстро разрушаться.
</a:t>
            </a:r>
            <a:endParaRPr lang="en-US" sz="128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северные экосистемы восстанавливаются медленно, поэтому даже небольшие повреждения могут сохраняться долго. Для освоения территории нужны аккуратные технологии и строгий контроль за природой.
</a:t>
            </a:r>
            <a:endParaRPr lang="en-US" sz="11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северных экосистем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медленно восстанавливаются даже небольшие повреждения поверхности, поэтому любое вмешательство требует особой осторожности и длительного контроля.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потепление и разрушение мерзлоты. В сочетании с освоением территорий они усиливают нагрузку на природу.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угроз по школьному курсу географии; значения условные.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северные природные зоны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отражают солнечный свет и помогают удерживать холод в Арктике. Это влияет не только на местную погоду, но и на климат всей планеты.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 лесотундра — место жизни редких животных и традиционной деятельности коренных народов. Сохранение этих зон защищает природу и культурный уклад.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 содержат большие запасы пресной воды. Если они тают слишком быстро, меняются уровни рек, береговые линии и условия жизни животных и 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арктических пустынь к лесотундре
</a:t>
            </a:r>
            <a:endParaRPr lang="en-US" sz="265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природных зон и связи их признаков с климатом.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природа, которую нужно беречь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 лесотундра образуют единый природный ряд, где каждое продвижение к югу приносит больше тепла, жизни и возможностей. Но именно поэтому север особенно нуждается в бережной охране.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2026-06-02T17:57:59Z</dcterms:created>
  <dcterms:modified xsi:type="dcterms:W3CDTF">2026-06-02T17:57:59Z</dcterms:modified>
</cp:coreProperties>
</file>