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 удаление строк и столбцов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менять структуру таблицы: добавлять данные и убирать лишнее без ошибок.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менять структуру таблицы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меняется, когда вы добавляете новые записи, исправляете неточности или готовите отчёты. В Excel и Google Sheets вставка и удаление строк и столбцов сдвигают данные и пересчитывают формулы, а неверное удаление способно нарушить итоги.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4382" y="1747259"/>
            <a:ext cx="173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таблицы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(по горизонтали)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идёт горизонтально и обычно содержит одну запись целиком. Например, данные об одном ученике или одном товаре. При вставке и удалении её положение в таблице меняется.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Столбец (по вертикали)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Столбец расположен вертикально и объединяет сведения одного типа: фамилии, оценки, даты. Когда столбец вставляют или удаляют, меняется порядок полей, а вместе с ним и смысл данных.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ячейки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составляют из буквы столбца и номера строки: A1, B3, C5. При вставке и удалении адреса могут сместиться, потому что меняется расположение самих строк и столбцов.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— пересечение строки и столбца, где хранится конкретное значение. В ней может быть число, текст или формула. Через ячейки таблица связана логически: формулы используют их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команды вставки и удаления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работы со строками и столбцами чаще всего находятся в контекстном меню: щёлкните правой кнопкой по нужной строке или заголовку столбца. Также они встречаются на вкладке «Главная», в группе команд для редактирования.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Контекстное меню и вкладка «Главная»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редакторах действия дублируются в меню «Вставка» или «Удалить». Чтобы не ошибиться, полезно предварительно выделить ту область, которую будете менять: строку или столбец, а не отдельные клетки.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1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способы в меню программы
</a:t>
            </a:r>
            <a:endParaRPr lang="en-US" sz="15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операции в электронных таблицах (Excel, Google Sheets)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вставляется строка или столбец
</a:t>
            </a:r>
            <a:endParaRPr lang="en-US" sz="364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структурного элемента вместе с содержимым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удаляется строка или столбец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064402"/>
            <a:ext cx="4839600" cy="17294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меняются расположение данных, адреса ячеек и результаты вычислений в формулах.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структура влияет на ссылки. Если формулы ссылались на удалённые ячейки или диапазоны, результаты могут измениться или стать ошибочными.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электронных таблиц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вставки и удаления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списков и журналов обычно приходится расширять таблицу: добавляются новые записи и поля. Удаление требуется реже, потому что оно более рискованно для ссылок в формулах.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в том, что чаще встречается «расширение», а не «сокращение»: добавленные элементы дают больше возможностей для правильного обновления данных.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операции чаще используются на уроках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учителя (условные значения для демонстрации различий)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одной строки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вставки в новые ячейки вводят значения: фамилию, оценки, комментарий. Затем полезно быстро проверить итоговые значения в строках и столбцах, чтобы убедиться в корректном пересчёте.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таблице есть заголовок столбцов, вставку обычно выполняют ниже заголовка. Так названия полей не смешиваются с данными, и адреса, используемые формулами, остаются логичными.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добавить одну строку, выделяют строку рядом с нужным местом. Новая строка появляется выше выделения, сохраняя порядок записей. Это удобно при добавлении ученика в список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работы электронных таблиц при выделении диапазона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три строки, таблица создаст три новых пустых строки в нужной позиции.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вставкой заранее выделяют столько строк или столбцов, сколько нужно добавить. Электронная таблица создаёт столько же пустых элементов, не перемешивая существующие записи.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Контекстное меню удобно вызывать правой кнопкой мыши по выделенной строке или столбцу. Там обычно есть команды «Вставить строки выше/ниже» и «Вставить столбцы слева/справа», которые сразу определяют направление сдвига.
</a:t>
            </a:r>
            <a:endParaRPr lang="en-US" sz="139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команды электронная таблица вставит новый элемент в нужной позиции, а соседние данные сместятся. Так легче предсказать результат: вы видите выделение и понимаете, где появится новая строка или столбец.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через правую кнопку мыши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удалением строки убедись, что в ней нет заголовков, формул, итогов или важных записей. Удаление убирает всю строку целиком, поэтому ошибки чаще всего случаются, когда забывают проверить, что связано с этой областью.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таблицах удаляй строку только тогда, когда запись точно больше не нужна. Если есть сомнения, лучше временно скрыть данные или исправить их, чем сразу удалять структуру, которую потом сложно восстановить.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строка исчезает вместе со всем содержимым, а ссылки на неё могут стать недоступными. Чтобы не потерять данные, сохрани нужные сведения в другом месте или скопируй таблицу в отдельный файл до начала изменений.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строки без потери нужных данных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 удаление столбцов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Столбец вставляют слева от выделенного столбца: после команды появляется новая пустая вертикальная область. Удаление выполняется целиком по вертикали — вместе со всем столбцом исчезают значения и возможные связанные формулы.
</a:t>
            </a:r>
            <a:endParaRPr lang="en-US" sz="1345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операции применяют, когда нужно добавить в таблицу новый тип данных. Например, появляются «Дата» для события, «Оценка» для результата, «Комментарий» для замечаний или поле «Класс» при сводной записи группы.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таблице есть расчёты по столбцам, их ссылки могут пересчитаться или потребовать проверки. Перед сохранением результата пробегись по формулам и убедись, что ссылки указывают на нужные столбцы, а не на сместившиеся.
</a:t>
            </a:r>
            <a:endParaRPr lang="en-US" sz="1345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вставки или удаления изменяется «ширина» таблицы: количество столбцов становится другим. Из-за сдвига меняются расположение данных и порядок столбцов, поэтому важно проверить, что каждый признак стоит на своем месте.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45278"/>
            <a:ext cx="4535700" cy="1967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вставка и удаление влияют на формулы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последствий для ссылок и диапазонов: после изменения структуры формулы могут пересчитаться, дать ошибку или скорректировать область вычислений. Всегда проверяй суммы, средние значения и ссылки на диапазоны после вставки или удаления.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после любой вставки или удаления обязательно просматривай формулы и проверяй итоговые вычисления, особенно там, где используются суммы, средние значения и ссылки на диапазоны.
</a:t>
            </a:r>
            <a:endParaRPr lang="en-US" sz="1449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электронных таблиц при смещении и изменении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вставке новый ряд появляется в выбранном месте, поэтому то, что было справа/ниже, автоматически сдвигается. Это сохраняет порядок записей, но меняет адреса связанных ячеек, которые используются формулами.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помогает понять: соседние данные не исчезают сами по себе, а перемещаются вместе со структурой. Поэтому после любого редактирования нужно проверить, что важные значения и формулы остаются в правильных строках и столбцах.
</a:t>
            </a:r>
            <a:endParaRPr lang="en-US" sz="1532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данных после редактирования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для обучения (Excel/Google Sheets).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действий при вставке или удалении строк/столбцов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 с таблицей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Удаляют не ту строку или не тот столбец из-за неточного выделения. Иногда выбирают область больше, чем нужно: в результате исчезают данные, которые должны были остаться, а восстановление занимает лишнее время.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Случается случайный сдвиг заголовков: вставку делают выше строки с названиями столбцов. Ещё одна путаница — удаление строки и очистка содержимого: при очистке структура остаётся, а при удалении меняется.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проверить формулы после изменения таблицы. Если ссылки указывали на диапазоны, они могут стать неверными или дать ошибку, а итоговые суммы и средние значения перестанут соответствовать исходным данным.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Вставляют элементы внутрь уже заполненных данных, когда не проверяют, что именно выделено перед командой. Новая строка или столбец появляется в выбранной позиции и сдвигает соседние значения, нарушая структуру таблицы.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заданий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информатики в таблице успеваемости учеников появляется новый столбец «Комментарий». Учитель добавляет замечания к отдельным работам, а затем проверяет, что формулы среднего балла всё так же используют правильные столбцы. На изображении видно таблицу до и после изменения.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«Комментарий» для оценок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классном журнале планировали старт учебного года, но один ученик пришёл позже. В списке появляется новая строка для его данных, чтобы оценки и даты занятий не «съезжали» относительно остальных. Иллюстрация помогает увидеть, как новый ряд встаёт в нужное место.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ученика, пришедшего позже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обнаружили лишний день или неправильно созданный столбец с предметом. Чтобы не путать уроки, ученики удаляют ненужный элемент и вставляют корректный столбец, сохраняя порядок остальных данных. На картинке удобно сравнить до и после, чтобы увидеть, как смещаются записи.
</a:t>
            </a:r>
            <a:endParaRPr lang="en-US" sz="113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расписания и предметов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проверять адреса ячеек и результаты вычислений после редактирования. Особенно важно пройтись по формулам с суммами и средними значениями, потому что они зависят от структуры таблицы и ссылок на диапазоны.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 — выделять именно тот объект, с которым работаешь: строку целиком или столбец целиком. Это снижает риск случайно изменить лишние данные и уменьшает вероятность сдвига там, где его не планировали.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редакторах помогает сочетание Ctrl+Z: оно отменяет последнее действие. Если после вставки или удаления ты заметил ошибку, сначала попробуй отменить шаг и только потом повторяй операцию, чтобы не накапливать последствия.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 клавиш и привычки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 удаление строк и столбцов меняют не только внешний вид таблицы, но и адреса ячеек, формулы и порядок данных. Перед действием проверь выделение, сделай копию файла, контролируй формулы и выбирай нужную операцию.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слов: меняется структура — меняются связи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2026-05-14T12:17:46Z</dcterms:created>
  <dcterms:modified xsi:type="dcterms:W3CDTF">2026-05-14T12:17:46Z</dcterms:modified>
</cp:coreProperties>
</file>