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эволюции: как меняется живой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отбор и случайность преобразуют живые популяции?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«движущие силы эволюции»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почему популяции со временем меняются, как накапливаются аллели и возникают адаптации. Она связывает идеи Дарвина, генетику и экологию в единую картину микроэволюции и видообразования.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основа эволюционных изменений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новизну
</a:t>
            </a:r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формирует новые аллели и открывает путь к появлению необычных признаков. Именно она обеспечивает исходный материал, без которого отбору нечего было бы «сортировать» в популяции.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усиливает разнообразие
</a:t>
            </a:r>
            <a:pPr algn="l" indent="0" marL="0">
              <a:lnSpc>
                <a:spcPct val="8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 кроссинговере, независимом расхождении хромосом и случайном сочетании гамет. Она не создаёт новые гены, но постоянно меняет их сочетания у потомства.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варианты закрепляются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а полезные редки. Однако при благоприятных условиях именно удачные наследственные изменения могут сохраняться и распространяться в популяции благодаря естественному отбору.
</a:t>
            </a:r>
            <a:endParaRPr lang="en-US" sz="8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основных факторов в изменение генофонда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не действуют изолированно: одни создают разнообразие, другие его отбирают или перераспределяют между популяциями.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новизны — мутации, а главный направляющий фактор — естественный отбор; остальные процессы усиливают или меняют их эффект.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и ограниченность ресурсов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вода, территория, свет, убежища и партнёры для размножения всегда распределены неравномерно. Поэтому организмы неизбежно оказываются в условиях конкуренции за выживание и успешное оставление потомства.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обычно самая острая, потому что особи одного вида предъявляют к среде почти одинаковые требования. Конкуренция особенно заметна там, где численность высока, а ресурсы становятся дефицитными.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соперничать за одну и ту же пищу или пространство, а также вступать в отношения хищник — жертва и паразит — хозяин. Всё это влияет на выживаемость популяций.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выживших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борьбы за существование — не случайное сохранение всех особей, а преимущество тех, чьи наследственные признаки лучше соответствуют условиям среды и позволяют оставлять больше потомков.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главный направляющий фактор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отбора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наследственные признаки, повышающие выживание и успех размножения. Он действует через различия в приспособленности особей к конкретным условиям среды и постепенно меняет состав популяции.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поддерживает уже хорошо приспособленные средние значения признака и устраняет крайние варианты. Он особенно важен там, где условия долго остаются относительно постоянными.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и разрывающий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смещает норму признака в одну сторону, а разрывающий сохраняет крайние формы и повышает разнообразие. Оба типа могут быстро менять облик популяции при изменении среды.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антибиотикам, приспособленность насекомых к ядам и изменения окраски у животных показывают, что отбор не просто «сохраняет лучших», а формирует адаптации в реальных условиях.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естественного отбора и их последствия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отбора действует при своих условиях среды и приводит к разным изменениям признака, но все они меняют структуру популяции.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устойчивость, движущий задаёт сдвиг, а разрывающий поддерживает полиморфизм и может ускорять расхождение популяций.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157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роль случайности в эволюции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 — это непредсказуемое колебание частот аллелей, особенно заметное в малых популяциях. Он может закреплять или утрачивать варианты признаков независимо от их пользы.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популяция, возникшая из нескольких особей, наследует лишь часть исходного генетического разнообразия. Поэтому уже на старте её генофонд может сильно отличаться от материнской популяции.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катастроф, эпидемий или интенсивной охоты численность резко падает, и редкие аллели часто исчезают. Популяция восстанавливается, но уже с обеднённым и искажённым генофондом.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 дрейф генов: сравнение механизмов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механизма меняют частоты аллелей, но делают это по-разному и с разными последствиями для популяции.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неслучайно и направляет эволюцию, а дрейф вносит элемент случайности, особенно заметный при малой численности популяции.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поток генов между популяциями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возникает, когда особи переселяются в другие популяции и скрещиваются с местными. Это приводит к обмену аллелями и меняет генетический состав обеих групп.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зачатков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некоторых организмов гены могут распространяться через семена, пыльцу, споры или другие формы расселения. Такой перенос помогает поддерживать связь между удалёнными частями ареала.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Выравнивание различий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повышают сходство популяций и часто увеличивают разнообразие за счёт притока новых аллелей. Однако они могут ослаблять локальные адаптации, если условия местообитаний заметно различаются.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широко распространённых видов миграции помогают сохранять единый генофонд и снижают изоляцию отдельных групп. Без обмена генами популяции быстрее расходятся в разных направлениях.
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 итог действия эволюционных факторов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изменчивость, отбор, дрейф генов, миграции и изоляция последовательно приводят к формированию нового вида.
</a:t>
            </a:r>
            <a:endParaRPr lang="en-US" sz="909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барьер для обмена генами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барьер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моря, ледники и большие расстояния разрывают единый ареал на части. После этого популяции перестают свободно обмениваться генами и начинают накапливать различия независимо друг от друга.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разделение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региона особи могут использовать разные местообитания, корма или сроки размножения. Такое расхождение снижает вероятность встреч и скрещивания, а значит, ограничивает поток генов между группами.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защита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закрепляются, возникает репродуктивная изоляция: гибриды не образуются или оказываются нежизнеспособными и бесплодными. Это надёжно прекращает смешение генофондов и закрепляет самостоятельное развитие популяций.
</a:t>
            </a:r>
            <a:endParaRPr lang="en-US" sz="951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эволюция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 дальше эволюционируют по разным путям под действием отбора, дрейфа и мутаций. Чем дольше сохраняется барьер, тем выше вероятность образования нового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экономит силы и воду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незаметны снаружи, но определяют выживание в суровых условиях. Спячка, устойчивость к холоду и экономия воды позволяют животным и растениям переживать сезонные изменения, когда ресурсы становятся дефицитными.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 часть приспособленности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сезонные перелёты, животные накапливают жир перед зимой, а родители заботятся о потомстве, повышая его шансы на выживание. Поведенческие адаптации особенно важны там, где среда быстро меняется.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Маскировка, заметная только внимательному взгляду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защитная окраска помогает сливаться с корой, листьями или почвой и уменьшает риск быть замеченными хищником. Такая морфологическая адаптация становится особенно эффективной, когда форма тела и окраска точно соответствуют среде обитания.
</a:t>
            </a:r>
            <a:endParaRPr lang="en-US" sz="82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 разных формах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источники разнообразия и эволюционных новшеств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качественное соотношение трёх групп мутаций. Их значение определяется не числом, а влиянием на жизнеспособность и дальнейшую судьбу в популяции.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изменений не дают немедленной выгоды, но редкие полезные мутации могут стать основой адаптаций и новых признаков.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Микроэволюция: изменения в пределах вида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за поколением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популяциях постепенно меняются частоты аллелей. Эти сдвиги не видны сразу, но накапливаются под действием отбора, дрейфа, миграций и изоляции.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возникают различия между популяциями одного вида: по окраске, размерам, срокам размножения или поведению. Они помогают лучше приспосабливаться к конкретным условиям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усиливаются и обмен генами ослабевает, формируются устойчивые линии. Такой процесс может стать первым шагом к появлению нового вида.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роль в изменении популяций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факторы не заменяют друг друга, а действуют совместно, изменяя генофонд, приспособленность и степень разобщённости популяций.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не по одному механизму: сочетание факторов одновременно создаёт разнообразие, отбирает его и закрепляет различия между популяциями.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подтверждающие действие эволюционных факторов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лекарства
</a:t>
            </a:r>
            <a:pPr algn="l" indent="0" marL="0">
              <a:lnSpc>
                <a:spcPct val="8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антибиотик уничтожает чувствительные клетки, выживают варианты с устойчивостью. Так действие естественного отбора становится заметным уже за короткое время и хорошо прослеживается в медицинской практике.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 среда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бабочек тёмные формы получили преимущество в загрязнённых районах, где фон стал темнее. Это классический пример того, как изменение условий среды меняет направление отбора.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популяции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часто изолируют животных и растения от материковых форм. В результате накапливаются отличия в признаках, а также усиливается роль отбора и случайных процессов.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за несколько поколений
</a:t>
            </a:r>
            <a:pPr algn="l" indent="0" marL="0">
              <a:lnSpc>
                <a:spcPct val="8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показывают, что частоты аллелей в природе меняются быстро, если условия среды меняются резко. Это подтверждает, что эволюция — непрерывный процесс, а не только история прошлого.
</a:t>
            </a:r>
            <a:endParaRPr lang="en-US" sz="9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малые популяции эволюционируют быстрее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качественные различия: в малых группах случайные сдвиги заметнее, а редкие варианты теряются быстрее; в больших — дольше сохраняется генетический запас.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популяции определяет баланс между случайностью и отбором: чем меньше численность, тем сильнее дрейф и выше риск утраты разнообразия.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 объединяет пять взаимосвязанных факторов, поэтому эволюцию изучают как результат их совместного действия, а не как влияние одного механизма.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факторов рассматриваются в единой системе эволюционной биологии.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 — результат взаимодействия факторов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даёт материал для изменений, отбор повышает приспособленность, дрейф добавляет случайность, миграции связывают популяции, а изоляция закрепляет различия и ведёт к видообразованию.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2026-06-01T23:41:37Z</dcterms:created>
  <dcterms:modified xsi:type="dcterms:W3CDTF">2026-06-01T23:41:37Z</dcterms:modified>
</cp:coreProperties>
</file>