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значение нервной системы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нервная система управляет телом и поведением человека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мгновенная связь организма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работает без остановки, быстро воспринимает сигналы среды и координирует дыхание, движение, ощущения, память, речь и сознательные действия человека каждую секунду жизни без перерыва.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нервной системы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центральную нервную систему входят головной и спинной мозг. Они обрабатывают информацию, принимают решения и координируют работу всех органов и систем организма.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отделы нервной системы действуют согласованно. Вместе они обеспечивают связь организма с внешней средой и поддерживают постоянство внутренних процессов.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работы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регулирует работу сердца, сосудов, желез и внутренних органов. Ее деятельность обычно не зависит от сознательной воли человека.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система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нервная система обеспечивает произвольные движения и чувствительность. Благодаря ей человек может ходить, писать, брать предметы и ощущать прикосновения.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система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состоит из нервов и нервных узлов. Она связывает центральные отделы с кожей, мышцами, внутренними органами и органами чувств.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отдел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 — основная клетка нервной ткани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имеет тело клетки, короткие отростки-дендриты и длинный аксон. Такое строение помогает клетке принимать сигналы, обрабатывать их и передавать дальше.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чувствительные, вставочные и двигательные нейроны. Они вместе воспринимают раздражение, обрабатывают его и передают ответ к рабочему органу.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нейронов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 — место контакта между нейронами. Здесь сигнал передается с помощью специальных веществ, поэтому информация движется точно и направленно.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передает нервный импульс от тела нейрона к другим клеткам, мышцам или железам. Это позволяет команде быстро дойти до нужного органа.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аксона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 принимают информацию от других нейронов или рецепторов. Они как бы собирают сигналы, поступающие к нервной клетке, и направляют их к телу нейрона.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дендритов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отделов нервной системы по функциям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отделы нервной системы не дублируют, а дополняют друг друга, распределяя обработку сигналов, связь с органами и управление реакциями.
</a:t>
            </a:r>
            <a:endParaRPr lang="en-US" sz="1434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отделы выполняют главную управляющую роль, а периферические и регуляторные системы обеспечивают точную передачу сигналов и согласованную работу органов.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«Нервная система человека»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и его основные отделы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больших полушарий помогает воспринимать сигналы от органов чувств и сравнивать их между собой. Благодаря этому человек узнает предметы, звуки и явления окружающего мира.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мозга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регулирует дыхание, сердечный ритм и другие жизненно важные функции. Его работа необходима для поддержания жизни даже во время сна.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отвечают за мышление, речь, память, анализ информации и сознательные действия. Именно здесь формируются сложные поведенческие реакции и осознанный выбор.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координирует движения, поддерживает равновесие и делает действия точными. Он особенно важен при ходьбе, беге, письме и других сложных движениях.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мозг: проводник сигналов и центр рефлексов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находится в позвоночном канале и защищен позвонками, оболочками и спинномозговой жидкостью. Такое строение помогает сохранять его от повреждений.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защита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участвует в простых и быстрых реакциях организма. Многие рефлексы возникают без участия сознания, что помогает избежать повреждений.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роль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спинному мозгу сигналы идут от головного мозга к органам и обратно. Он обеспечивает быструю связь между центром управления и частями тела.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функция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рефлекторную дугу входят рецептор, чувствительный нейрон, участок спинного мозга, двигательный нейрон и рабочий орган. Каждый элемент выполняет свою часть ответа.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рефлекса от раздражителя к ответу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нервная система быстро переводит сигнал в реакцию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и нервные узлы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Нервы-связи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соединяют центральную нервную систему со всеми органами тела. По ним сигналы быстро идут к мозгу и обратно, обеспечивая согласованную работу мышц, кожи и внутренних органов.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узлы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узлы содержат скопления тел нейронов и служат пунктами переключения сигналов. Они помогают упорядочить передачу информации и сделать ее более точной.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от органов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периферические нервы мозг получает данные от кожи, мышц, глаз, ушей и внутренних органов. На основе этой информации организм выбирает нужный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и вегетативная нервные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функции выполняет каждая система и насколько они зависят от сознания человека.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система связывает человека с внешней средой, а вегетативная поддерживает работу внутренних органов и постоянство внутренней среды.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«Нервная система человека»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и передача сигнала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сигнала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раздражении в нервной клетке возникает нервный импульс — краткий электрический сигнал. Он появляется в ответ на изменение среды и начинает движение по нейрону в одном направлении.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нейрону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проходит от дендритов к телу клетки, а затем по аксону. Такое направление обеспечивает точную передачу информации от одного участка нервной системы к другому.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через синапс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аксона сигнал достигает синапса. Здесь он передается следующей клетке с помощью химических веществ — медиаторов, которые быстро переносят информацию через узкий промежуток.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организма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импульс вызывает работу мышцы, железы или другого нейрона. Благодаря этому организм быстро реагирует на изменения, а движения и функции органов остаются согласованными.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как источники информации для нервной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непрерывно собирают сведения о мире, а мозг отбирает главное и помогает выбрать нужное действие. Это особенно важно при обучении и ориентации в пространстве.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слух дают основную часть информации, поэтому они сильнее всего помогают человеку быстро понимать обстановку и реагировать на события.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 учебной иллюстрации по материалам школьного курса биологии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движения человека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удерживать тело в нужном положении, мозг постоянно получает сведения о положении конечностей и туловища. Это помогает сохранять равновесие при ходьбе, беге, прыжках и поворотах.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равновесие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уточняет движения, делает их более плавными и точными, а также помогает исправлять ошибки. Если его работа нарушается, движения становятся неловкими и менее координированными.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мозжечка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посылает сигналы скелетным мышцам и задает силу, скорость и последовательность их сокращений. Благодаря этому человек может выполнять как простые, так и очень точные движения.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мышцам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игра на инструменте и спортивные упражнения требуют согласованной работы многих мышц. Для таких действий особенно важны двигательные центры больших полушарий и быстрая передача сигналов.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регуляция внутренних органов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действует автоматически, без постоянного участия сознания. Она регулирует органы так, чтобы организм мог жить и работать в любых обычных условиях.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 усилий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отдела работают согласованно и дополняют друг друга. Их противоположное действие на многие органы позволяет точно настраивать работу сердца, сосудов, желез и пищеварительной системы.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отделов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он помогает организму восстановиться: замедляет сердцебиение, поддерживает пищеварение и способствует экономному расходованию энергии. Благодаря этому внутренние процессы приходят в норму.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нагрузке, волнении или опасности он ускоряет пульс, усиливает дыхание и повышает готовность организма к действию. Это помогает быстро приспособиться к изменившейся ситуации.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нарушений работы нервной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в самочувствии могут влиять на учебу, спорт и повседневные дела. Поэтому важно замечать повторяющиеся сигналы организма и не игнорировать их.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нарушения памяти, внимания и реакции. Это показывает, что нервная система особенно чувствительна к перегрузке, недосыпанию и длительному стрессу.
</a:t>
            </a:r>
            <a:endParaRPr lang="en-US" sz="135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 учебной диаграммы по материалам школьного курса биологии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9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607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6100" y="3336954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54100" y="3336954"/>
            <a:ext cx="43155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здоровье нервной системы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мозг отдыхает и восстанавливает силы, а нервные клетки лучше справляются с обработкой информации. Регулярный режим сна помогает сохранять внимание, память и работоспособность.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кровоснабжение мозга, помогает снять напряжение и поддерживает общий тонус организма. Даже обычные прогулки и подвижные игры полезны для нервной системы.
</a:t>
            </a:r>
            <a:endParaRPr lang="en-US" sz="89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образ жизни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стресс, недосып и вредные привычки мешают работе нервных клеток. Доброжелательная обстановка, режим дня и отказ от лишних нагрузок помогают чувствовать себя лучше.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Мозгу нужны белки, жиры, углеводы, витамины группы B и вода. Сбалансированное питание поддерживает образование энергии, рост клеток и нормальную работу нервной ткани.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нагрузок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перегружать себя и вовремя делать перерывы между учебой, домашними делами и экранным временем. Отдых помогает избежать переутомления и сохранить концентрацию.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 разных групп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усложняется нервная система в ходе развития животных.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простой нервной сети к централизованной системе возрастает точность управления. У позвоночных и особенно у человека сильнее всего развиты центральные отделы.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«Животные»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раздражителя к ответу организма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передачи и обработки нервного сигнала в 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нервной системе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нервной системе помогают объяснить сон, память, внимание, привычки и эмоции. Это важно, чтобы лучше понимать собственное состояние и замечать, когда организму нужен отдых.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себя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рефлексов и реакции организма помогает вести себя осторожно дома, на улице и на уроках физкультуры. Так легче избежать травм, переутомления и лишнего риска.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быту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потерял сознание, ударился головой или сильно устал, важно знать основные правила помощи. Простые действия могут поддержать состояние пострадавшего до прихода взрослых и врачей.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режим дня, достаточный сон и умение сосредоточиться напрямую связаны с работой нервной системы. Эти знания помогают школьнику учиться эффективнее и сохранять здоровье.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учеба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 — главный координатор организма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все органы, быстро передает сигналы и помогает человеку думать, двигаться, чувствовать и учиться. Именно она делает работу организма целостной и согласованной.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2026-06-01T12:58:49Z</dcterms:created>
  <dcterms:modified xsi:type="dcterms:W3CDTF">2026-06-01T12:58:49Z</dcterms:modified>
</cp:coreProperties>
</file>