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сравнительной степени имён прилагательных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признаки правильно и без ошибок?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сравнивать признаки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делает речь точной: помогает сказать, что один предмет выше, тише или интереснее другого. Эти формы нужны в учебе, описаниях и повседневном общении.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сравнительная степень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признак у одного предмета проявляется сильнее или слабее, чем у другого. Она помогает точно передать различие между объектами, явлениями и людьми.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выше, тише, красивее показывают сравнение роста, громкости и внешнего вида. Такие слова часто встречаются в описаниях, ответах на уроке и литературных текстах.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разновидности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сравнительная степень бывает простой и составной. Простая форма короче и образуется с помощью суффиксов, а составная строится с помощью слов более и менее.
</a:t>
            </a:r>
            <a:endParaRPr lang="en-US" sz="936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важно знать значение формы, её разновидности и особенности образования. Тогда сравнительная степень будет употребляться правильно и в устной, и в письменной речи.
</a:t>
            </a:r>
            <a:endParaRPr lang="en-US" sz="9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основу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образуется от основы прилагательного. К ней присоединяется суффикс, который помогает передать сравнение без дополнительных слов.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нужный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суффиксы -ее, -ей, -ше и -же. Они позволяют получить формы умнее, быстрей, старше и ближе.
</a:t>
            </a:r>
            <a:endParaRPr lang="en-US" sz="122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звучанием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звучат естественнее в речи, чем другие. Поэтому важно не просто добавить суффикс, а выбрать вариант, который соответствует норме языка.
</a:t>
            </a:r>
            <a:endParaRPr lang="en-US" sz="960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как готовую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 обычно короче и выразительнее. Её удобно использовать, когда нужно быстро и ясно сравнить два признака.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выбирают с учётом основы прилагательного и нормы литературного языка.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простой сравнительной степени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распространённый суффикс — -ее, но выбор формы зависит не только от правила, а ещё и от словарной нормы.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«Сравнительная степень имён прилагательных»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 слова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сравнительной степени в слове может измениться не только суффикс, но и сама основа. Например: дорогой — дороже, громкий — громче.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запоминается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сравнения нельзя получить простым прибавлением суффикса. Их нужно запоминать вместе с начальной формой, чтобы не допускать ошибок в речи и письме.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кажется непривычной, стоит проверить её по словарной норме. Это особенно важно для слов, где происходит чередование звуков или изменение корня.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наглядное сравнение удобства и распространённости форм в речи и школьных текстах.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сравнительной степени встречаются чаще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подходит почти для любого прилагательного, простая — короче, а слова-исключения нужно просто запомнить.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материалу урока; данные носят учебно-наглядный характер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сравнительная степень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сравнительная степень образуется с помощью слов более и менее. После них ставится прилагательное: более интересный, менее шумный, более удобный.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полезна, если простая сравнительная степень звучит редко, непривычно или вообще не употребляется в литературной норме.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в одной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это не одно слово, а сочетание служебного слова и прилагательного. Значит, каждую часть нужно писать отдельно и употреблять по смыслу.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подходит для многих слов и помогает точно передать сравнение без сложных изменений основы. Поэтому она часто встречается в учебных и нейтральных текстах.
</a:t>
            </a:r>
            <a:endParaRPr lang="en-US" sz="11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сравнения в наглядной форме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высокий — выше хорошо показывает сравнение по высоте. На изображении можно показать два столбика или человека разного роста, чтобы смысл сразу стал понятен.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длинный — длиннее и короткий — короче удобны для схем, где видно различие по протяжённости. Такой пример помогает связать слово с наглядным признаком.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 составная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можно сопоставить выше и более высокий. Это помогает увидеть, что простая форма короче, а составная звучит более развёрнуто.
</a:t>
            </a:r>
            <a:endParaRPr lang="en-US" sz="825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 и 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особенно полезна в 6 классе: ученик быстрее запоминает форму, если видит, какой признак сравнивается и как меняется его выражение в речи.
</a:t>
            </a:r>
            <a:endParaRPr lang="en-US" sz="7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образовать сравнительную степень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выбора формы и проверки написания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три наиболее частотных исключения: их нужно знать наизусть, чтобы не заменять правильные формы ошибочными вариантами с суффиксами.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современного русского литературного языка; слова-исключения: хороший, плохой, маленький.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нужно запомнить отдельно, потому что они не образуются по общему правилу.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нужно узнавать сразу: они часто встречаются в речи и не образуются по обычной модели.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у слов-исключений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являются устойчивыми и употребляются без суффиксального образования; их важно писать и говорить правильно в любом стиле.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русского языка; примеры литературного употребления.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простая форма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точно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удобна, когда нужно быстро сравнить два предмета или признака. Она делает фразу короче и помогает сразу передать нужный смысл без лишних слов.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устных ответах и обычном разговоре такие формы звучат естественно: выше, тише, смелее. Они помогают говорить ясно, свободно и без тяжёлых конструкций.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писателей простая сравнительная степень делает описание более образным. Она помогает выделить признак, придать речи ритм и показать сравнение без перегрузки предложения.
</a:t>
            </a:r>
            <a:endParaRPr lang="en-US" sz="11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составная форма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большинству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помогает сравнивать признаки у прилагательных, для которых простая форма звучит непривычно или редко встречается. Она строится с помощью слов более и менее.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удобна в учебных и научных текстах, где важна точность. Она позволяет аккуратно сравнить признаки и избежать неестественных или редких словоформ.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нейтральной речи составная форма звучит спокойно и понятно. Её выбирают, когда нужно объяснить сравнение без эмоциональной окраски и без лишней краткости.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наглядное учебное сравнение: какие формы ученики слышат и используют чаще всего.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сравнительные формы в речи школьников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привычными оказываются формы для сравнения количества, качества и скорости; именно они быстрее всего входят в повседневную и учебную речь.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условное ранжирование частоты употребления.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образовании формы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соединять сравнительную и превосходную степень в одной форме: выражения вроде «более лучше» или «самый выше» нарушают норму и звучат неправильно.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может появиться и в написании: форма «красивеее» содержит лишнюю букву. Нужно внимательно проверять суффикс и не удваивать его без причины.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сравнительной степени ученики выбирают превосходную: «быстрейший» вместо «быстрее». Такое употребление меняет смысл и мешает точному сравнению.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чередование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некоторых словах нельзя просто прибавить суффикс: основа изменяется. Если не учесть чередование, получится неестественная или ошибочная форма, например при слове «громкий».
</a:t>
            </a:r>
            <a:endParaRPr lang="en-US" sz="86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форма кажется похожей на правильную, её нужно сверять с литературной нормой. В русском языке не все образцы одинаково допустимы.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в предложении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прилагательное: именно оно обозначает качество предмета, которое можно сравнить с другим предметом или явлением.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Ставим в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включаем форму в предложение, чтобы стало ясно, что именно сравнивается: Лена выше Миши. Этот путь короче.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Уточняем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добавляем слово «чем»: Саша выше, чем Ира. Так предложение становится точным, а смысл сравнения — полностью понятным.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формы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избежать ошибок при выборе сравнительной степени и проверить форму перед записью в тетрадь или ответом.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908" y="1959900"/>
            <a:ext cx="1956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723" y="1986438"/>
            <a:ext cx="1956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сравнительная степень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длина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помогает описывать, кто выше, а что длиннее. Такие формы особенно полезны при сопоставлении предметов, людей и измеряемых признаков в учебных заданиях.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легко сравнить, кто бежит быстрее, а кто движется медленнее. Это важно в рассказах, описаниях наблюдений и простых опытах на уроке.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сравнения нужны, когда речь идёт о более тёплой погоде, более холодном воздухе или более громком звуке. Они делают описание признака точным и понятным.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ответах, пересказах и небольших сочинениях сравнительная степень помогает сравнивать героев, поступки и результаты. Благодаря ей текст становится выразительнее и аккуратнее по смыслу.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помогает точно сравнивать признаки. Нужно помнить простую и составную формы, знать суффиксы и исключения, а также проверять слово в предложении перед записью.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2026-05-28T08:26:29Z</dcterms:created>
  <dcterms:modified xsi:type="dcterms:W3CDTF">2026-05-28T08:26:29Z</dcterms:modified>
</cp:coreProperties>
</file>