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«Не» с глаголами: простое правило для грамотного письма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«не» с глаголами без ошибок на примерах из школьной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действия: читать, бегать, рисовать, думать. Частица «не» делает действие отрицательным: не читать, не бегать, не рисовать. Это правило часто встречается в тетрадях, заданиях и правилах поведения, поэтому его важно быстро узнавать и применять.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 3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пишем раздельно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глаголами частица «не» обычно пишется отдельно: не играть, не смеяться, не спать, не прыгать. Это самый частый и понятный вариант в русском языке.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Раздельная запись показывает, что «не» — это маленькое отдельное слово. Оно не сливается с глаголом, а только меняет его смысл на отрицание.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и диктантах правильным считается именно такое написание. Если слово обозначает действие, чаще всего нужно писать: «не» + глагол.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слушают учителя и не шумят. Один ученик хочет шепнуть соседу, но вовремя вспоминает правило: лучше не перебивать. Такая сцена легко запоминается, потому что она похожа на обычный школьный день.
</a:t>
            </a:r>
            <a:endParaRPr lang="en-US" sz="1781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важно не бегать между партами и не рисовать на столе. Ребята видят, что спокойное поведение помогает всем работать без помех. По такой картинке легко вспомнить раздельное написание «не» с глаголами.
</a:t>
            </a:r>
            <a:endParaRPr lang="en-US" sz="175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 библиотеке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ребята стараются не шуметь и не отвлекать других читателей. Здесь особенно заметно, как частица «не» помогает сказать, чего делать нельзя. Пример из библиотеки хорошо подходит для запоминания и обсуждения на уроке.
</a:t>
            </a:r>
            <a:endParaRPr lang="en-US" sz="16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«не» работает как слово-помощник. Оно не прячется внутри глагола, а стоит рядом с ним и меняет смысл всего действия.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частицы действие просто есть: играть, читать, кричать, прыгать. С частицей «не» оно становится отрицательным: не играть, не читать, не кричать, не прыгать.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«Не» может показать отказ, запрет или отсутствие действия. Оно помогает коротко и понятно сказать, что что-то делать нельзя или пока не получается.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слово «не»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«не» с 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найти глагол и написать «не» отдельно.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120" y="4753825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о действии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делать? и что сделать?. Если слово подходит к такому вопросу, оно обозначает действие и требует внимательной проверки.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смысл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читать, думать, построить, заметить, улыбнуться называют действие или движение мысли. Их легко узнать в предложении, если искать именно то, что делает предмет.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таким словом стоит «не», обычно пишем раздельно: не читать, не думать, не построить, не заметить. Это удобная школьная проверка без лишних сложностей.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подсказку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Слово-действие почти всегда можно проверить вопросом. Если вопрос подходит, значит, перед нами глагол, а «не» пишется отдельно и не спорит с правилом.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глагол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учебниках и в речи часто встречается сочетание «не знать». Оно помогает сказать, что человек пока не помнит ответ или не успел разобраться.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«не хотеть» показывает отказ или нежелание что-то делать. Оно звучит очень часто в разговоре, поэтому его полезно узнавать сразу.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«не уметь», «не видеть» и «не слышать» тоже встречаются постоянно. Они помогают сказать, что навык еще не появился или что-то осталось незамеченным.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«не помнить» удобно для рассказов и пересказов. Такие примеры легко запоминаются, потому что они знакомы каждому школьнику.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встречаются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«не» показывает, чего нет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«не хочу», «не могу», «не знаю» частица «не» показывает отсутствие желания, возможности или знания. Смысл получается очень понятным даже без длинных объяснений.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близки детям: иногда трудно решить задачу, иногда хочется попросить помощи, а иногда просто нет сил. Поэтому «не» легко связывается с обычной школьной жизнью.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писать слитно: неиграть, неспать, негулять. Но с глаголами частица «не» обычно стоит отдельно, как маленький помощник рядом.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распознать глагол и перепутать его с другим словом. Чтобы не ошибиться, достаточно задать вопрос: что делать? что сделать?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частицу «не» в предложении с отрицанием. Тогда смысл меняется, и фраза уже говорит совсем не то, что нужно.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8436" y="2003550"/>
            <a:ext cx="315225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отрицания в предложении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«не» часто показывает, что действие делать нельзя: не кричать, не толкаться, не бегать. В правилах поведения такое короткое слово сразу делает запрет понятным каждому ученику.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«не» сообщает, что действие пока не происходит: не опаздывать, не забывать, не шуметь. Так предложение становится спокойным и точным, без лишних слов и длинных объяснений.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Нежелательное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речи «не» помогает вежливо предупредить: не перебивать, не отвлекаться, не мешать. Частица меняет смысл глагола и подсказывает, какое поведение ожидается на уроке.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бегают по коридору. Учитель не опаздывает. Когда предложение знакомо по школьной жизни, правило становится живым, а не просто строчкой в тетради.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не гуляю. Он не забывает тетрадь. В таких предложениях легко увидеть, что частица «не» стоит отдельно и сразу меняет смысл действия на отрицательный.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шумим на уроке. Она не рисует на стене. Эти фразы короткие, понятные и удобные для чтения вслух, поэтому раздельное написание запоминается быстрее.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Повторяй такие примеры несколько раз. Чем чаще ты видишь «не» перед глаголом, тем легче потом писать без ошибки в упражнениях и диктантах.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для тренировки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три шага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написание «не» в упражнениях, диктантах и домашних заданиях.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4120" y="4753825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тетради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помогает без труда читать записи в тетрадях и учебниках. Когда «не» стоит отдельно, текст выглядит аккуратно, а мысль передаётся ясно и без путаницы.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памятках и объявлениях часто встречаются короткие запреты: не шуметь, не бегать, не толкаться. Такое написание быстро читается и помогает сразу понять, что делать нельзя.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пишет «не» с глаголами правильно, ему проще читать задания, записки и упражнения. Ошибок меньше, а смысл предложения остаётся точным и понятным.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 уроке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писать раздельно делает школьника внимательнее. Он быстрее проверяет слово по вопросу и увереннее выполняет задания, где нужно заметить отрицание.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из уроков и перемен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библиотека
</a:t>
            </a:r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Петя держит в руках книгу и старается не шуметь. Рядом сидит его друг и не отвлекает читателей. Такая сцена сразу напоминает: в спокойных местах глаголы с «не» пишутся раздельно.
</a:t>
            </a:r>
            <a:endParaRPr lang="en-US" sz="1369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без толкотни
</a:t>
            </a:r>
            <a:pPr algn="l" indent="0" marL="0">
              <a:lnSpc>
                <a:spcPct val="100000"/>
              </a:lnSpc>
              <a:buNone/>
            </a:pPr>
            <a:r>
              <a:rPr lang="en-US" sz="9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стоят в очереди и не толкаются. Один ученик не забывает убрать рюкзак, а другой не бежит по коридору. Эти привычные ситуации легко превратить в весёлую картинку для запоминания.
</a:t>
            </a:r>
            <a:endParaRPr lang="en-US" sz="1389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дома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собирается в школу и проверяет портфель. Она не забывает учебник, не оставляет пенал и не опаздывает на урок. В такой истории правило звучит почти как совет доброго помощника.
</a:t>
            </a:r>
            <a:endParaRPr lang="en-US" sz="14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из трёх шагов помогает не путаться в упражнениях и диктантах: действие, вопрос, раздельное написание.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хватает, чтобы быстро проверить раздельное написание «не» с глаголом.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писать раздельно или нет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быстрой проверки слов в классе, дома и на письме.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после урока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действие и отвечает на вопрос что делать? или что сделать?, перед тобой глагол. С ним частица «не» обычно пишется раздельно.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короткие пары: читать — не читать, шуметь — не шуметь, опаздывать — не опаздывать. Такие примеры быстро показывают, как меняется смысл.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читай предложение целиком и ищи отрицание. Если действие становится запрещённым или невозможным, значит, «не» нужно писать отдельно.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 знакомых примерах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вслух: не смеяться, не забыть, не спешить, не ответить, не рисовать. В каждом примере частица стоит отдельно и помогает сразу увидеть отрицание действия.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хочешь проверить себя ещё раз, закрой глаза и повтори эти слова по памяти. Чем чаще ты видишь правильный образец, тем увереннее пишешь сам.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простое правило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с глаголами «не» обычно пишется раздельно. Один короткий вопрос, внимательное чтение и несколько знакомых примеров помогают писать аккуратно и без лишних ошибок.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2026-05-21T23:36:20Z</dcterms:created>
  <dcterms:modified xsi:type="dcterms:W3CDTF">2026-05-21T23:36:20Z</dcterms:modified>
</cp:coreProperties>
</file>