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движений плоскости
</a:t>
            </a:r>
            <a:pPr algn="l" indent="0" marL="0">
              <a:lnSpc>
                <a:spcPct val="90000"/>
              </a:lnSpc>
              <a:buNone/>
            </a:pPr>
            <a:r>
              <a:rPr lang="en-US" sz="18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плоскости сохраняют расстояния и помогают сравнивать фигуры и находить симметрию.
</a:t>
            </a:r>
            <a:endParaRPr lang="en-US" sz="4061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тему проходят именно в 9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движения плоскости связывают свойства фигур с преобразованиями на чертеже и координатной плоскости. Их используют при доказательстве равенства, в задачах на построение и при изучении симметрии.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движением плоскости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плоскости — это отображение, при котором расстояние между любыми двумя точками сохраняется. Тогда отрезок переходит в отрезок той же длины.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угол тоже не меняется по величине: он остаётся равным исходному углу. Это позволяет сравнивать фигуры без «растягивания» или «сжатия».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жизни знакомы: сдвиг одинакового узора на поверхности, поворот стрелки часов и отражение предмета в зеркале.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09343"/>
            <a:ext cx="4007700" cy="19269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движений и их признаки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четыре движения: число неподвижных элементов, сохранение ориентации, наличие отражения и примеры.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 поворот не меняют ориентацию, а осевая и скользящая симметрии её меняют; это помогает отличать преобразования на чертеже.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школьная классификация движений плоскости (учебная логика признаков).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— «сдвиг без поворота»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на координатной сетке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переноса обычно нет неподвижных точек: фигура просто «переезжает». Его легко заметить в узорах на плитке и в сдвиге рисунка по клеткам.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сохраняют длину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отрезок переходит в равный ему и параллельный отрезок. Расстояния между точками не меняются, значит, геометрические измерения остаются прежними.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на один вектор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фигуры смещается на один и тот же вектор. Поэтому образы точек образуют фигуру, которая полностью повторяет исходную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четырёх движений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расстояния сохраняются у всех, отличия проявляются в том, остаются ли неизменными «направления» фигуры и есть ли неподвижные элементы.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ориентации и неподвижным элементам перенос и поворот отделяются от осевой и скользящей симметрии.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движений плоскости (учебная классификация).
</a:t>
            </a:r>
            <a:endParaRPr lang="en-US" sz="1047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точки: как это выглядит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циферблат: стрелка вращается вокруг одной точки — центра. При повороте на заданный угол каждая точка проходит по дуге окружности, а расстояние до центра остаётся одинаковым.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часов и точный «оборот»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движется так, как будто точки обода вращаются вокруг оси. Похожие идеи помогают строить симметричные узоры, где повторяются элементы после поворота вокруг центральной точки.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 узоры вокруг центра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осевой симметрии точка и её образ лежат по разные стороны от оси и на одинаковом расстоянии от неё. Ось при этом остаётся неподвижной.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играет роль серединного перпендикуляра: отрезок, соединяющий точку и её образ, пересекает ось под прямым углом в середине.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меняет ориентацию фигуры: направление «переворачивается», как в зеркале. Поэтому отражённые буквы и изображения выглядят «развернутыми».
</a:t>
            </a:r>
            <a:endParaRPr lang="en-US" sz="10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виды движений плоскости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опирается на последовательные проверки: расстояния, тип преобразования, ориентация и наличие отражения со сдвигом.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Скользящая симметрия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Скользящая симметрия складывается из двух шагов: сначала выполняется отражение относительно прямой, затем вдоль этой же прямой делается параллельный перенос.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 скользящей симметрии нет неподвижных точек: фигура после преобразования смещается, хотя «узор» сохраняет повторяемость и ритм.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движение часто встречается в бордюрах и декоративных повторяющихся композициях: элементы как бы «скользят» относительно оси узора.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Скользящую симметрию можно заметить и в некоторых следах на песке, когда отпечатки повторяются, но при этом одновременно есть отражение и сдвиг.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863761"/>
            <a:ext cx="4007700" cy="221012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элементы у движений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элементы — это точки или геометрические объекты, которые остаются на месте при преобразовании. Их наличие и количество помогают быстро отличать виды движений плоскости.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неподвижных элементов, тем проще отличить движение по его «опоре»: у переноса опоры нет, у поворота есть один центр, у осевой симметрии фиксируется целая прямая.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(свойства движений плоскости).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Композиций движений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движение «встраивается» в другое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после последовательности преобразований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движения можно выполнять последовательно: сначала построить образ фигуры первым преобразованием, а затем — применить к полученному рисунку второе. Такая последовательность снова даёт движение плоскости и сохраняет расстояния между точками.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два параллельных переноса можно заменить одним переносом: направления сохраняются, а величины складываются. Два поворота вокруг одной точки дают поворот с новым углом, который получается суммированием поворотов.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сохраняются при движениях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любом движении плоскости сохраняются длины отрезков, величины углов и площадь фигуры. Отличие в том, меняется ли «направление» фигуры (ориентация).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ориентации легко разделить движения на два класса: перенос и поворот сохраняют ориентацию, а осевая и скользящая симметрии её меняют. Остальные метрические свойства одинаково сохраняются.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свойства движений плоскости из школьного курса геометрии; диаграмма построена по признаку ориентации.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поворот отражает фигуру «через центр» и переводит каждую точку в точку, противоположную относительно центра.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— это поворот на 180° вокруг точки. Поэтому у всех фигур при этом сохраняется расстояние до центра, а каждая точка занимает положение на противоположной стороне.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центральной симметрии как поворота на 180° (школьная геометрия).
</a:t>
            </a:r>
            <a:endParaRPr lang="en-US" sz="10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классифицировать движения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 ориентацию фигуры: перенос и поворот обычно оставляют «направленность» без изменения, а осевая и скользящая симметрии делают вид зеркальным. Это заметно по расположению стрелок и обходу контура.
</a:t>
            </a:r>
            <a:endParaRPr lang="en-US" sz="1034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полезно проверить число неподвижных элементов: у переноса неподвижных точек нет, у поворота есть один центр, у осевой симметрии неподвижной становится вся прямая-ось. Скользящая симметрия чаще не имеет неподвижных точек.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уточняют, есть ли в преобразовании отражение: осевая симметрия — прямое отражение относительно прямой. Скользящая симметрия содержит отражение, но затем выполняется перенос вдоль той же прямой.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Итоговую классификацию удобно делать по сочетанию признаков на чертеже: сначала сохраняются ли расстояния, затем проверяют ориентацию и неподвижные элементы. Такой порядок снижает вероятность ошибки при чтении рисунка.
</a:t>
            </a:r>
            <a:endParaRPr lang="en-US" sz="9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4482" y="1736425"/>
            <a:ext cx="2080086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движений в окружающем мире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движениях плоскости часто узнают закономерности рисунков: где-то повторяется фрагмент, где-то появляется отражение или вращение вокруг центра.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 любом орнаменте или узоре можно найти движение: повторяемость элемента связывают с переносом, отражение — с осевой симметрией, а вращение — с поворотом.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типовые примеры из школьного курса геометрии о движениях плоскости.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движения по рисунку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Проверки, по которым выбирают один из четырёх видов движений плоскости.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классификации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поворот на 180° с осевой симметрией. Но неподвижные элементы различаются: у поворота есть одна неподвижная точка (центр), а у осевой симметрии неподвижной остаётся целая прямая — ось.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считать обычный перенос скользящей симметрией. Скользящая симметрия включает отражение относительно прямой, а потом перенос вдоль этой же прямой; без отражения это не скользящая симметрия.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осью и центром симметрии обычно решается простым вопросом: что остаётся на месте. Если неподвижна прямая — это осевая симметрия, если неподвижна только одна точка — центральный поворот (в частном случае 180°).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классификации движений плоскости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выделяют центральную симметрию: она является поворотом на 180° вокруг центра. Для неё расстояния и углы также сохраняются.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опирается на главный факт: любое движение сохраняет расстояния между точками. Дальнейшее разбиение удобнее делать по ориентации и наличию неподвижных элементов.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движений плоскости из школьной программы; диаграмма отражает признак «сохранение ориентации».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плоскости сохраняют расстояния между точками, а значит — углы и площадь фигур. К основным видам относят перенос, поворот, осевую и скользящую симметрии. Такая классификация помогает узнавать симметрию и решать геометрические задачи.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2026-05-12T04:32:40Z</dcterms:created>
  <dcterms:modified xsi:type="dcterms:W3CDTF">2026-05-12T04:32:40Z</dcterms:modified>
</cp:coreProperties>
</file>