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роль грибов в природе и жизни человека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важная часть экосистемы и жизни человека, влияющая на природу и экономику.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грибы: происхождение и краткая характеристика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отдельное царство организмов, возникшее около миллиарда лет назад. Они не фотосинтезируют и питаются готовыми веществами, размножаясь спорами. Существует более 150 000 видов от микроскопических до крупных шляпочных.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строения грибов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невидимая сеть гриба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состоит из множества тонких переплетающихся грибных нитей — гиф. Он проникает в субстрат и отвечает за питание и рост гриба, обеспечивая связь с окружающей средой.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— орган размножения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заметная надземная часть гриба, включающая ножку и шляпку. В шляпке находятся споры, с помощью которых гриб распространяется в окружающей среде.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их распространение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— мелкие клетки, служащие для размножения грибов. Они разносятся ветром, водой и животными, давая начало новым грибным колониям.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31661" y="1443005"/>
            <a:ext cx="403725" cy="461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грибов: основные типы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шампиньоны, лисички и белые, широко используемые в кулинарии и ценимые за питательные свойства.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Паразитирующие грибы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за счет других организмов, вызывая болезни растений и животных, что влияет на экосистемы и сельское хозяйство.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грибы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рейши и весёлка применяются для создания медицинских препаратов и укрепления иммунитета.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Penicillium и другие выделяют антибиотики, но также способны вызывать порчу продуктов и аллергию.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мухомор и бледная поганка, содержащие опасные токсины, которые могут вызвать тяжелое отравление.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разлагатели: экологическая функция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многочисленные органические остатки, ускоряя возврат минеральных веществ в почву и обеспечивая естественное очищение экосистем.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формированию перегноя и улучшают структуру почвы, предотвращая накопление нежелательных биологических отходов в природной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вклад грибов в круговорот веществ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ведущую роль в разложении сложных растительных останков в лесных экосистемах.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ключевая переработка органики осуществляется грибами, особенно в лесных биотопах.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биогеохимии, 2021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грибов и растений: микориза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обвивают корни растений, увеличивая площадь поглощения воды и минеральных веществ, что улучшает их питание.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поставляют грибам углеводы, необходимые для их развития, благодаря фотосинтезу, обеспечивая взаимную поддержку.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микоризы рост деревьев и кустарников замедляется, а их способность выживать в неблагоприятных условиях снижается.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уникальный симбиоз грибов и водорослей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лишайников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состоят из гриба и фотосинтезирующего партнера — водоросли или цианобактерии. Гриб защищает водоросль от высыхания и холода, а водоросль производит питательные вещества.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лишайников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первыми осваивают голые камни и почвы, способствуя почвообразовательным процессам и создавая условия для последующего заселения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901" y="1175216"/>
            <a:ext cx="2768098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 ядовитые грибы: важные отличия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съедобных и ядовитых грибов по внешним признакам помогает избежать ошибок при сборе и пищевом использовании.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понимание признаков грибов уменьшает риск отравлений и повышает безопасность сбора съедобных видов.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 грибов, 2020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в медицине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Пенициллин, первый антибиотик, выделен из плесневого гриба Penicillium, что изменило подход к лечению инфекций.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традиционной медицине Востока грибы рейши, шиитаке и чага применяются для укрепления иммунитета и общей оздоровительной терапии.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грибы используются для создания препаратов против опухолей и вирусных заболеваний, поддерживая здоровье человека.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продолжают раскрывать новые биологически активные вещества в грибах, расширяя их медицинское применение.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пищевой промышленности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хлебопечении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Saccharomyces используются для поднятия теста и улучшения вкуса хлеба. Без этих грибов приготовление свежей выпечки было бы невозможным.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съедобных грибов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выращивание шампиньонов, вешенок и шиитаке обеспечивает доступность грибов в рационе. Они богаты белком, витаминами группы B и минералами, полезными для здоровья.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 с плесенью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сыры, например рокфор и бри, создаются с помощью грибов Penicillium. Они формируют уникальный аромат и текстуру, ценимые гурманами по всему миру.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биотехнологиях: производство ферментов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выделяют амилазу, липазу и целлюлазу — ферменты, которые широко применяются в пищевой и бумажной промышленности для улучшения процессов производства.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витаминов группы В и органических кислот с помощью грибов расширяет возможности производства биологически активных добавок и кормов.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предприятиях используют грибные ферменты для разложения органических отходов, что способствует эффективной переработке и снижению загрязнений.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грибы: положительные и негативные стороны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грибы, такие как Penicillium, ценны за способность синтезировать антибиотики и разлагать органические вещества, что активно применяется в медицине и промышленности.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эти грибы могут портить продукты питания, вызывать аллергию и выделять токсины, опасные для здоровья человека, требуя контроля при хранении и обработке пищи.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грибы: угрозы для растений и человека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болезни сельскохозяйственных культур, например мучнистая роса и фитофтороз, значительно снижают урожай и качество продукции.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грибковые заболевания, включая дерматит стоп, требуют своевременного лечения для предотвращения распространения и осложнений.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плесневые и дрожжевые грибы вызывают микозы — кожные и внутренние инфекции, такие как кандидоз и стригущий лишай.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грибов в мире по странам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 топ-10 мировых производителей, что подчёркивает значимость грибов в национальном сельском хозяйстве.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доминирующее положение Китая на мировом рынке грибов с масштабным производством и экспортом.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538" y="1384361"/>
            <a:ext cx="483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культуре и мифологии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волшебства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часто ассоциируется с магией и чудесами в европейских сказках и легендах, являясь символом загадочности.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сказания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народных сказках грибы изображаются как загадочные существа и волшебные объекты, что отражает уважение и страх перед ними.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Шаманские обряды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шаманы использовали мухомор в ритуалах для погружения в изменённые состояния сознания и общения с духами.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в искусстве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часто встречаются в картинах, гравюрах и эмблемах, символизируя природу, плодородие и мистику.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шляпочного гриба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гриба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экология: влияние на качество почвы и биоразнообразие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почву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улучшают структуру почвы, способствуя её аэрации и удержанию влаги. Это повышает плодородие и поддерживает рост растений в различных экосистемах.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частью пищевых цепей, грибы служат пищей для различных животных и поддерживают богатство растительных и животных сообществ.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грибах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Опёнок Armillaria ostoyae — самый крупный организм на Земле, занимает площадь около 8,8 км² и живёт более 2000 лет.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обнаруживают в экстремальных условиях, включая высокотемпературные источники и глубокие почвенные слои, демонстрируя удивительную адаптивность.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 могут разлагать пластик, предлагая перспективы для экологической очистки и утилизации отходов.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типа Panellus stipticus способны биолюминесцировать, излучая свет в темноте, что удивляет учёных и любителей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для планеты и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обеспечивают разложение, поддерживают плодородие почв и формируют симбиотические отношения. Они незаменимы для медицины, пищевой промышленности и культуры, способствуя устойчивому развитию.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2026-05-08T14:50:18Z</dcterms:created>
  <dcterms:modified xsi:type="dcterms:W3CDTF">2026-05-08T14:50:18Z</dcterms:modified>
</cp:coreProperties>
</file>