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взгляды И. С. Тургенева: гуманизм, реформы, свобода личности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Гуманизм, реформы и свобода личности в взглядах Тургенева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общественные споры XIX 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жил в эпоху, когда Россия спорила о крепостном праве, будущем дворянства и путях обновления страны. Литература стала ареной этих дебатов, а его произведения — точным и смелым общественным высказыванием.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вырос в дворянской среде, но ранние впечатления от Спасского-Лутовинова показали ему жестокость крепостного порядка и цену помещичьего произвола.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учёбы в Московском и Петербургском университетах расширил его кругозор: он рано увидел, что сословные привилегии и патриархальные нормы не дают обществу развиваться.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европейской культурой укрепило критическое отношение к социальной неподвижности и помогло сформировать уважение к личности, образованию и правовой культуре.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Дворянское происхождение и раннее формирование взглядов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504910"/>
            <a:ext cx="242100" cy="193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90760"/>
            <a:ext cx="242100" cy="193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аргументы против крепостничества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Унижение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считал крепостное право прямым отрицанием человеческого достоинства: зависимый человек превращался в объект воли хозяина, а не в самостоятельную личность.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Тормоз развития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Тургеневу, крепостной строй мешал хозяйственному росту, закреплял грубость нравов и удерживал Россию в исторической отсталости.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несправедливость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воспринимал крепостничество как систему, где право сильного подменяет закон и совесть, а насилие становится нормой повседневной жизни.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 творчестве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статьях, письмах и художественных текстах он последовательно показывал крепостничество как исторически обречённую форму общественных отношений.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охотника»: люди, которых нельзя не услышать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как личность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«Хоре и Калиныче» Тургенев не просто описывает деревенских людей, а показывает два разных характера, два способа жить и мыслить. За внешней простотой проступают достоинство, наблюдательность и внутренняя свобода, которые крепостная система пытается скрыть.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обвинение насилию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«Бирюк» и «Льгов» строятся на напряжении между человеческой правдой и жестокими социальными порядками. В этих рассказах особенно заметно, как унижение, страх и зависимость разрушают нормальные отношения между людьми.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голос и нравственная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«Певцах», «Бежином луге» и «Живых мощах» звучат разные стороны народной жизни: талант, память, терпение, сострадание. Тургенев не идеализирует деревню, но заставляет читателя увидеть в крестьянах живых людей, а не безликую массу.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поддерживал отмену крепостного права и считал, что перемены должны идти через закон, а не через разрушение старого порядка насильственным путём.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Либеральное понимание реформ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особенно важны были образование, гражданская культура и уважение к личности: только они могли сделать реформы не формальными, а действительно жизненными.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верил в постепенное улучшение общества и связывал его прежде всего с реальной пользой для крестьян и образованных молодых людей, а не с громкими лозунгами.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во Франции и Германии сделала Тургенева посредником между русской и европейской культурой, а не сторонним наблюдателем.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общение с Жорж Санд, Гюставом Флобером и Проспером Мериме укрепляло интерес к литературе, где ценятся психологическая точность и свобода мысли.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опыт убедил писателя, что Россия не должна замыкаться в себе: культурный обмен может ускорять развитие без утраты национальной самобытности.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как «русский европеец»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он оставался глубоко связан с русской жизнью, языком и характером народа, поэтому его «европейскость» не означала отдаления от родины.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общественные темы в творчестве Тургенева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социальные вопросы у Тургенева связаны прежде всего с судьбой личности и ответственностью образованного человека.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темы крепостничества, свободы личности и интеллигенции: именно они формируют общественный смысл его прозы и писем.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и письмам И. С. Тургенева; тематическая систематизация по материалам курса литературы.
</a:t>
            </a:r>
            <a:endParaRPr lang="en-US" sz="8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8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700" y="1797831"/>
            <a:ext cx="32235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28191"/>
            <a:ext cx="384600" cy="307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образ интеллигенции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героях Тургенева часто заметна блестящая мысль, но одного красноречия оказывается мало: автор проверяет, может ли ум стать действием и принести реальную пользу обществу.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Лаврецкий, Литвинов и другие персонажи оказываются перед ситуациями, где важно не только понимать проблему, но и отвечать за собственный поступок и его последствия.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воли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что образованному человеку мало сочувствовать несправедливости: без внутренней собранности и решимости он остаётся наблюдателем, а не участником перемен.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обществом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своих героев писатель ставит вопрос о роли интеллигенции в стране: она должна не отделяться от жизни, а искать честный и полезный путь служения.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и спор о нигилизме в романе «Отцы и дети»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стал символом поколения 1860-х годов: он отвергает авторитеты, недоверчив к традиционным ценностям и опирается на естественные науки, что делает его героем нового общественного типа.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в нём не только силу, прямоту и независимость, но и духовную замкнутость, резкость и трудность человеческого согласия, поэтому образ остаётся сложным и неоднозначным.
</a:t>
            </a:r>
            <a:endParaRPr lang="en-US" sz="10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общественная позиция Тургенева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жизненного опыта дворянина и наблюдений за крепостным бытом к либеральному идеалу постепенного обновления общества.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Тургенева по ключевым общественным вопросам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Тургенев отвечал на главные споры своей эпохи и какие произведения подтверждают его взгляды.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вопросах заметна единая линия: гуманизм, правовая культура и недоверие к насилию как способу преобразований.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письма и публичные высказывания И. С. Тургенева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Тургенева к народу и крестьянству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усадебной среде Тургенев рано увидел, как крепостной строй унижает человека. Этот личный опыт стал основой его внимания к судьбе крестьян и их повседневной жизни.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«Записках охотника» писатель всматривается в народный характер без идеализации. Его интересуют речь, труд, привычки и внутренняя стойкость простых людей.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всё настойчивее связывает уважение к народу с уважением к личности вообще. Поэтому крестьянин в его прозе — не символ, а живой человек с достоинством и правом на голос.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Добролюбов, Чернышевский и их сторонники требовали от литературы более резкой социальной оценки и прямого политического действия. Тургенев же считал, что общественный разговор должен сохранять меру и уважение к личности.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с революционными демократами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касались не только целей, но и методов. Для революционных демократов насущной была острая критика существующего строя, а Тургенев опасался, что идеологическая жёсткость разрушает культурный диалог и ведёт к новым крайностям.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конфликт особенно заметен в реакции на «Отцы и дети». Тургенев показал противоречивую эпоху без лозунгов, тогда как оппоненты ожидали от писателя более однозначной поддержки радикальной программы.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Лизы Калитиной, Елены Стаховой, Аси и Натальи Ласунской показывают, что для писателя женская судьба была связана не с ролью в обществе, а с достоинством личности.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И. С. Тургенева: «Дворянское гнездо», «Накануне», «Ася», «Рудин»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героини в центре этой темы помогают Тургеневу раскрыть право женщины на внутреннюю свободу и собственный нравственный выбор.
</a:t>
            </a:r>
            <a:endParaRPr lang="en-US" sz="19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предмет любви и критики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не отменяющая правды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Тургенев прямо говорит о привязанности к России, но не скрывает её болезненных черт. Он пишет о социальной грубости и неравенстве без самоуспокоения. Такие признания звучат как честный разговор, а не как отречение.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тревога за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Тургенева критика была формой ответственности. Он настаивал на образовании, уважении к личности и правовой культуре, потому что видел в этом условие достойного будущего страны. Его позиция соединяет боль и надежду.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общественной позиции Тургенева по десятилетиям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резкие повороты, а последовательное уточнение взглядов писателя в ответ на перемены в России.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1860-м годам общественная проблематика у Тургенева достигает максимальной остроты, после чего усиливается осторожность по отношению к крайностям.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охотника», «Рудин», «Дворянское гнездо», «Отцы и дети», письма Тургенева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уважение к личности должно быть важнее политической моды. Такой подход помогает сегодняшнему читателю оценивать общественные конфликты без упрощения и лозунгов.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Тургенев остаётся актуальным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убедительно связывает реформы с образованием, правом и культурой спора. Это важно для разговора о том, как менять общество без разрушения человеческого достоинства.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помогают понять конфликт поколений не как частную семейную ссору, а как серьёзный вопрос о ценностях, ответственности и языке общения между людьми.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Тургенев ценен тем, что соединяет художественную глубину с гражданской мыслью. Его книги учат видеть в общественной теме прежде всего судьбу живого человека.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идеи в основных произведениях Тургенева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важнейшие произведения писателя с их общественным смыслом и ведущими темами.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рассматривает общественные конфликты через личные судьбы, поэтому его проза соединяет социальный анализ с психологической точностью.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произведения И. С. Тургенева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гуманизм, свобода и гражданская мера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оставил пример мыслителя, который защищал человеческое достоинство, отвергал крепостное право и верил в культурное обновление общества без насилия и разрушения.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2026-05-19T21:06:25Z</dcterms:created>
  <dcterms:modified xsi:type="dcterms:W3CDTF">2026-05-19T21:06:25Z</dcterms:modified>
</cp:coreProperties>
</file>