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в литературе: образ зимней игры и словесная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снежок превращается в яркую литературную деталь?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снежков важен на уроке литературы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знакомы каждому школьнику, поэтому сразу оживляют текст. Через эту деталь удобно наблюдать пейзаж, характер героя, движение сцены и авторское настроение, а также учиться видеть, как предметная мелочь работает на смысл произведения.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29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7256" y="1155650"/>
            <a:ext cx="259875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Снежок как слово и как литературный образ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ком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значении снежок — это маленький шарик из снега, слепленный руками. Такая точность делает образ понятным и очень наглядным для читателя.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снежок часто связан с быстрым действием: броском, ловлей, бегом, смехом. Он сразу задаёт сцене темп и ощущение живой зимней забавы.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свежесть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передать холод, белизну и чистоту зимнего дня. В тексте снежок становится не только предметом, но и знаком настроения, лёгкости и радости.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читатель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такой сцене есть снег, морозный воздух, следы на земле и дети в движении. Яркая одежда на белом фоне делает эпизод особенно заметным.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 в тексте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связывают предметный мир с эмоциями героев. Через них автор показывает не только действие, но и атмосферу: оживление, азарт или дружеское общение.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смыслы несёт образ снежков в литературе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снежок появляется в сценах двора, прогулки или зимнего праздника.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значения связаны с игрой и зимним настроением; реже снежок становится толчком к развитию сюжета.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литературных и фольклорных описаний зимней игры.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функции снежка в тексте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деталь может выполнять разные художественные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Снежок работает и как деталь обстановки, и как двигатель сцены, и как способ раскрытия персонажей.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художественного изображения зимней игры.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в народной традиции и детском фольклоре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со снегом вошли в повседневную народную жизнь. Они стали частью дворовых забав, которые передавались детям через опыт общения и игры.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речи снежки нередко означают не только игру, но и дружеское соперничество. Это помогает передать живость зимнего дня и близость персонажей.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прибаутках, загадках и песенных текстах снег часто связан со смехом, шумом и радостью. Такая подача делает зимнюю картину яркой и запоминающейся.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продолжение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знакомый фольклорный образ, чтобы сцена сразу была понятной читателю. Так простая забава становится частью художественного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снежок становится частью литературного эпизода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зимняя деталь влияет на развитие сцены и её смысл.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средства, которые создают образ снежков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снежка поддерживают эпитеты и сравнения: он может быть мягким, белым, лёгким, пушистым или похожим на маленький шарик. Такие слова делают зимнюю сцену зрительно ясной.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и короткие реплики ускоряют эпизод. Звуковые детали — хруст, смех, возглас — помогают читателю услышать игру и почувствовать её живой ритм.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чаще всего связаны со снежной игрой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сценах действие обычно развивается очень быстро, поэтому глаголы часто сменяют друг друга почти в каждом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глаголы движения и реакции: они передают азарт, внезапность и живой темп зимней забавы.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типичными описаниями снежной игры в детской и художественной литературе.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как средство характеристики героев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персонаж относится к снежкам, читатель видит его возраст, темперамент и смелость: тот, кто первым вступает в игру, обычно показан как энергичный и открытый.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герой чаще стоит в стороне, наблюдает за другими и долго не решается бросить снежок, поэтому в сцене подчёркиваются его сдержанность, застенчивость или неуверенность.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Шутник или озорник использует снежок, чтобы вызвать реакцию окружающих, и через такую деталь автор передаёт лёгкость, живость, желание играть и умение привлекать внимание.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описаний снежной игры в тексте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языковые приёмы помогают сделать сцену со снежками более живой, быстрой или поэтичной.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эпизоде движения, реплик и образных слов, тем ярче ощущается сама игра и характеры участников.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художественной речи в описаниях зимней игры.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и настроение в литературе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особенно выразительны на фоне белого снега, морозного воздуха и синего неба: такая обстановка сразу создаёт ощущение настоящей зимы и бодрого движения.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Румяные лица, скрип под ногами и следы на снегу делают сцену зримо-осязаемой, а читатель легче представляет пространство, где разворачивается зимняя игра.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происходит в пустом дворе или на безлюдной улице, снежки могут подчеркнуть тишину, одиночество и внутреннее напряжение героя.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пейзаж становится не просто фоном, а частью смысла: он помогает понять, радостным или тревожным будет эпизод.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напряжённые значения снежной сцены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 детских и школьных текстах снежки чаще связаны с игрой и весёлым общением, чем с конфликтом.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смысл преобладает, но напряжение возникает, когда игра меняет правила или затрагивает чувства героев.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литературных эпизодов со снежками; дата не требуется.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уже темнеет, но дети не расходятся: они строят снежную крепость, делятся на команды и громко спорят, чей бросок точнее. Зимняя одежда, румяные щеки и смех создают ощущение живой повседневности.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на школьном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перемене ученики выбегают на снег, стараясь успеть поиграть хотя бы несколько минут. Кто-то осторожно стоит у стены, а кто-то уже бросает снежок и зовёт друзей присоединиться к игре.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выходной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выходной день семья выходит на прогулку: взрослые наблюдают со стороны, а дети лепят снежки и придумывают правила игры. Такой эпизод делает героев ближе читателю и показывает обычную зимнюю радость.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игра в школьной и домашней жизни героев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сцену со снежками в литературном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эпизода: от места сцены в сюжете к её роли в раскрытии героев и развитию действия.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42842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Снежок в сравнениях, метафорах и эпитетах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ласковым оттенком делают снежок почти домашним и тёплым по настроению, хотя он остаётся частью зимнего холода. Такой приём смягчает картину и приближает её к детскому восприятию.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снежок назван белой искрой или летящим комочком света, сцена становится более образной и поэтичной. Метафора добавляет зимней игре неожиданный смысл и эмоциональную глубину.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Снежок могут сопоставлять с шариком, комом или хлопком, чтобы читатель сразу понял его форму и плотность. Сравнение делает предмет наглядным и легко запоминающимся.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подчёркивают мягкость, свежесть, лёгкость или твёрдость снежка. Благодаря таким словам предметная деталь начинает работать на настроение всего эпизода.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текста усиливают зимний эпизод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становится особенно выразительной, когда описание снега сочетается с движением, репликами и короткими звуковыми деталями, например скрипом или смехом.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создаёт сочетание всех элементов: тогда зимний эпизод выглядит цельным, живым и легко представляется читателю.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приёмов в описании зимних сцен; дата не требуется.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снежков помогает понять тему и идею произведения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могут показывать не только детскую игру, но и тему общения: через совместные действия, правила и реакцию героев автор раскрывает, как люди взаимодействуют друг с другом.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снежок напоминает о том, что радость быстро меняется: весёлый эпизод может закончиться спором, неожиданностью или разочарованием, и это важно для понимания идеи текста.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деталь связывает бытовую сцену с более глубоким смыслом произведения, помогая увидеть в зимней игре характеры героев, течение времени и хрупкость человеческих чувств.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Снежки: маленькая деталь с большим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снежков делает зимнюю сцену яркой, помогает раскрыть героев и передаёт настроение текста. Для анализа важно замечать деталь, языковые средства и её роль в теме и идее произведения.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2026-05-22T14:36:23Z</dcterms:created>
  <dcterms:modified xsi:type="dcterms:W3CDTF">2026-05-22T14:36:23Z</dcterms:modified>
</cp:coreProperties>
</file>