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 Новая Зеландия: островной мир Тихого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— тысячи островов Тихого океана, а Новая Зеландия — их самый известный и удалённый «край».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Новая Зеландия и чем она выделяется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лежит в юго-западной части Тихого океана и входит в Океанию. Это государство включает Северный и Южный острова, а также множество меньших. Столица — Веллингтон, крупнейший город — Окленд. Из-за удалённости здесь сохранилось много редких видов.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как часть света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архипелаги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объединяет Австралазию, Меланезию, Микронезию и Полинезию. В регионе тысячи островов — от крупных участков суши до небольших атоллов и рифов, разбросанных по Тихому океану.
</a:t>
            </a:r>
            <a:endParaRPr lang="en-US" sz="1231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Островам важны морские маршруты: люди ездят, перевозят грузы и обмениваются товарами. Рыболовство и морской транспорт напрямую влияют на быт, питание и экономику многих местных сообществ.
</a:t>
            </a:r>
            <a:endParaRPr lang="en-US" sz="1228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океана заметна во всём: в промысле рыбы, в работе портов и в развитии услуг. Туризм часто строится на пляжах, природе и морских развлечениях, связанных с океаном.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и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государства Океании имеют небольшую площадь и население. Поэтому сотрудничество между островами и обмен ресурсами становятся особенно важными, когда расстояния велики, а возможности ограничены.
</a:t>
            </a:r>
            <a:endParaRPr lang="en-US" sz="11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на карте Тихого океана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 материков — ближе к Тихому океану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находится примерно в 2 000 км к юго-востоку от Австралии. На карте это легко заметить: страна «выпадает» из привычного мира континентов и выглядит как отдельный островной узел в огромном океаническом пространстве.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острова и много «точек»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состоит из двух крупных островов — Северного и Южного, а также многочисленных меньших островов. На схеме они обычно показаны вместе с островами Полинезии, подчёркивая, что регион связан океаническими расстояниями.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Веллингтон и островная география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Веллингтон отмечена на карте рядом с обоими главными островами. Крупные города и океанские расстояния к Австралии помогают представить масштаб пути: до соседей можно добраться морем и воздухом, но это всегда заметная дистанция.
</a:t>
            </a:r>
            <a:endParaRPr lang="en-US" sz="1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Новой Зеландии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город заметно выделяется масштабом, а остальные сопоставимы по величине.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экономическая активность сосредоточены в нескольких центрах, особенно на Северном острове, где расположены крупнейшие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значения (индекс) для сравнения по численности; точные показатели зависят от года и источника.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875276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3175" y="1875276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0013" y="1875276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9913" y="1889709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07725" y="1875276"/>
            <a:ext cx="292425" cy="33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страны: вулканы, горы, фьорды и ледники
</a:t>
            </a:r>
            <a:endParaRPr lang="en-US" sz="2538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Альпы и гора Кука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Южном острове тянутся Южные Альпы. Здесь находится гора Кука — высшая точка страны (3 724 м). Поэтому пейзажи быстро меняются от горных долин к ледниковым зонам.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холодные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встречаются и в высоких районах Южного острова. Они подпитывают реки и помогают создавать характерные долины и ущелья, которые особенно впечатляют во время путешествий.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остров и вулканические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остров известен вулканическими районами, геотермальными источниками и озёрами вулканического происхождения. Эти явления формируют особые ландшафты и делают природу более «живой».
</a:t>
            </a:r>
            <a:endParaRPr lang="en-US" sz="1084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и скалистые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Новой Зеландии характерны фьорды, узкие морские заливы с крутыми берегами. Сочетание воды, скал и лесов создаёт «театральные» виды и делает побережья легко узнаваемыми.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занимают значительные территории и поддерживают местные экосистемы. На островах многие виды приспособились к местным условиям, из-за чего природа часто кажется уникальной.
</a:t>
            </a:r>
            <a:endParaRPr lang="en-US" sz="11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21420"/>
            <a:ext cx="4022400" cy="13491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морской климат Новой Зеландии «распределяется» по островам и меняется в горах.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морской и мягкий, но различия заметны: Северный остров обычно теплее и влажнее, а в горах зимой выпадает снег.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по школьным справочным материалам о Новой Зеландии.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условия Северного и Южного островов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— коренной народ Новой Зеландии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переселились на острова примерно в XIII веке из других районов Полинезии. Их традиции развивались в местных условиях и стали основой важной части культурной жизни Новой Зеландии.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маори, резьба по дереву, узоры и татуировки та-моко, а также ритуальный танец хака помогают передавать историю и ценности. Через искусство и выступления культура становится видимой всем поколениям.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маорийский язык имеет официальный статус вместе с английским и языком жестов. Культура маори заметно влияет на школьную жизнь, искусство и государственные символы, наполняя их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современная Новая Зеландия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исторического развития (с датами начала европейского влияния и изменением политического устройства).
</a:t>
            </a:r>
            <a:endParaRPr lang="en-US" sz="25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Вайтанги был подписан в 1840 году и стал важнейшим документом в истории Новой Зеландии. Он связан с отношениями между британской властью и маори и оказал влияние на дальнейшее развитие государства.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 страны — серебряный папоротник, птица киви и флаг Новой Зеландии. Эти образы помогают узнавать страну и отражают её природное своеобразие, включая связь с коренными традициями.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Вайтанги и символы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экономика Новой Зеландии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экспорта еды и сырья, важны логистика и сервисы, которые связывают фермы, переработку, транспорт и международные рынки.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профиль экономики снижает риски: природная база поддерживает производство, а услуги и торговля помогают товарам находить покупателей.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тематическому описанию отраслей; точные доли в процентах не приведены.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экспорт страны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Зеландии ключевыми остаются молочные продукты, мясо (баранина и говядина), шерсть, а также киви и вино.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пастбища и фермы: условия для животноводства во многом определяют стабильность и качество продукции.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направленность делает сельское хозяйство связующим звеном между фермами и рынками стран Азии и Тихоокеанского региона.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Экономике особенно важны качество сырья и товаров: оно повышает конкурентоспособность на внешних рынках и поддерживает переработку.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12710"/>
            <a:ext cx="165533" cy="1471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47" y="3340378"/>
            <a:ext cx="140920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7612" y="1205754"/>
            <a:ext cx="80525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47333"/>
            <a:ext cx="165533" cy="1471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природные достопримечательности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Путешественников привлекают озёра и морские пейзажи, а также прогулки по маршрутам, где видны береговые линии и природные ландшафты.
</a:t>
            </a:r>
            <a:endParaRPr lang="en-US" sz="1148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легко познакомиться с разнообразием островной природы: лесами, тропами и панорамами. Природные зоны помогают распределять туристические потоки.
</a:t>
            </a:r>
            <a:endParaRPr lang="en-US" sz="1130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Роторуа известна активными геотермальными источниками. Такие локации сочетают впечатляющие виды и познавательные экскурсии для разных возрастов.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и залив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Милфорд-Саунд и залив Островов запоминаются скалистыми берегами и богатой «картинкой» природы. Здесь часто выбирают экскурсии и поездки по воде.
</a:t>
            </a:r>
            <a:endParaRPr lang="en-US" sz="1077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китами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популярная активность — наблюдение за китами. Она строится на бережном подходе и даёт возможность увидеть редких морских животных.
</a:t>
            </a:r>
            <a:endParaRPr lang="en-US" sz="11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Северного и Южного островов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расселения выше на Северном острове, где сосредоточены ключевые центры экономики и транспорта, включая Окленд и Веллингтон.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населённости связаны с хозяйственными возможностями и удобством связей: на Южном острове больше пространства для природы и туризма.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смыслу описания; точные численные значения не указаны в исходном материале.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современные технологии
</a:t>
            </a:r>
            <a:endParaRPr lang="en-US" sz="279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школьного образования в Новой Зеландии поддерживает высокий уровень грамотности и даёт базу для дальнейшего обучения.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 сильными программами находятся в Окленде, Отаго и Веллингтоне, а исследования часто связаны с биологией и экологией.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используют для сохранения природы, повышения урожайности и развития экологически чистого производства в сельском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охраняет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мер природоохранной политики: от причин угроз к практическим действиям.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и животные-символы Новой Зеландии
</a:t>
            </a:r>
            <a:endParaRPr lang="en-US" sz="2639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Киви: ночной «лесной житель»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Киви — птица, которая ассоциируется с лесами Новой Зеландии и с удивительным миром островной природы. Многие её особенности связаны с изоляцией: жизнь в густых зарослях и осторожное поведение помогают выживать в меняющейся среде.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Туатара: древний след островов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Туатара выглядит необычно и считается одним из самых «редких по образу» жителей островов. Её эволюция происходила отдельно от континентов, поэтому вид стал особенно уязвимым. Встреча с ним — как путешествие в прошлое природы.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экосистема: почему эндемики легко «ранимы»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помогает видам развиваться по собственным маршрутам. Но когда в экосистему попадают завезённые животные или меняются условия обитания, эндемики часто страдают первыми. Поэтому защита природы — это защита уникальности.
</a:t>
            </a:r>
            <a:endParaRPr lang="en-US" sz="13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720" y="988425"/>
            <a:ext cx="3843410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 другие страны Океании: сравнение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заметно отличается масштабом и экономической устойчивостью, однако все страны региона объединяет островное положение и связь с океаном.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страна к «крупному островному центру» по экономическим и природным ресурсам, тем устойчивее её хозяйство, но морская среда остаётся общей основой для всех.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сопоставления по доступному справочному описанию; точные цифры в источнике не приведены.
</a:t>
            </a:r>
            <a:endParaRPr lang="en-US" sz="12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км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удалённость помогает стране сохранить особую природную среду и одновременно требует развитых связей и сервисов для торговли и путешествий.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Удалённое положение делает сотрудничество особенно важным: транспорт, услуги и экспорт связывают страну с рынками Австралии, Азии и Америки.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расстояния между Новой Зеландией и Австралией по картографическим данным (порядок величины).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 Новая Зеландия: море как соединение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— это огромный островной мир, где море связывает территории. Новая Зеландия выделяется природным разнообразием, культурой маори и экономикой, опирающейся на сельское хозяйство, туризм и услуги.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2026-05-11T21:18:39Z</dcterms:created>
  <dcterms:modified xsi:type="dcterms:W3CDTF">2026-05-11T21:18:39Z</dcterms:modified>
</cp:coreProperties>
</file>