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органеллы: лизосомы и митохондрии — ключевые элементы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и митохондрии обеспечивают энергию и переработку веществ в клетках.
</a:t>
            </a:r>
            <a:endParaRPr lang="en-US" sz="313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содержат множество органелл, каждая выполняет важные функции: переработку веществ, синтез энергии и передачу сигналов для поддержания жизни.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органелл в клеточной жизни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размер лизосом
</a:t>
            </a:r>
            <a:pPr algn="ctr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— маленькие пузырьки с мембраной размером от 0,1 до 1,2 мкм, содержащие ферменты. Они преимущественно встречаются в животных клетках и помогают разрушать крупные молекулы.
</a:t>
            </a:r>
            <a:endParaRPr lang="en-US" sz="1319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функция лизосом
</a:t>
            </a:r>
            <a:pPr algn="ctr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лизосом — разложение белков, липидов и других веществ на более простые компоненты для последующего использования клеткой.
</a:t>
            </a:r>
            <a:endParaRPr lang="en-US" sz="1378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лизосомы и их особенности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Лизосома окружена одинарной липидной мембраной, которая защищает цитоплазму от агрессивных ферментов внутри органеллы.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лизосомы и её компоненты
</a:t>
            </a:r>
            <a:endParaRPr lang="en-US" sz="2974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лизосомы насыщена белками, обеспечивающими транспорт расщеплённых веществ и специфическими рецепторами для распознавания материалов.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строение обеспечивает безопасность клетки и эффективное разрушение ненужных или поврежденных молекул.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лизосомы содержится свыше 50 типов гидролитических ферментов, таких как протеазы, липазы и нуклеазы, расщепляющих разные молекулы.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318"/>
            <a:ext cx="2916900" cy="1723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911068"/>
            <a:ext cx="2916900" cy="17233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483425" y="118105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и удаление старых компонентов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участвуют в аутофагии — разрушении старых органелл, что помогает обновлять клетку и поддерживать её здоровье.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483425" y="299080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инфекций и контроль апоптоза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уничтожают попавшие инфекции и регулируют апоптоз — программируемую клеточную смерть, важную для развития и защиты организма.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лизосом в клетке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число лизосом наблюдается в лейкоцитах, отвечающих за защиту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клетка в борьбе с чужеродными веществами, тем больше в ней лизосом.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2020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лизосом в клетках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Лизосомные болезни и их последствия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ферментов лизосом приводят к накоплению веществ и развитию болезней, таких как болезнь Гоше и Тея-Сакса.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болезни Гоше происходит чрезмерное накопление жиров в клетках печени и селезёнки, вызывая их увеличение.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Тея-Сакса поражает нервную систему из-за накопления липидов в мозге, приводя к тяжелым нарушениям.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Помпе связана с дефицитом фермента, необходимого для расщепления гликогена, что влияет на мышцы и сердце.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открыты Кристианом де Дювом в 1950-х годах при изучении ферментов клеток печени. Его открытия изменили понимание клеточной биологии.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лизосом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эти исследования де Дюв получил в 1974 году Нобелевскую премию по физиологии и медицине, подтвердив значимость открытия для науки.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имеют две мембраны: внешнюю гладкую и внутреннюю с многочисленными складками — кристами, увеличивающими поверхность.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митохондрий варьируется от 1 до 10 микрометров, что позволяет им эффективно размещаться в клетке и выполнять функции.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пространство содержит матрикс с ферментами и молекулами ДНК, необходимых для выработки энергии.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размер митохондрий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ДНК и рибосомы
</a:t>
            </a:r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имеют кольцевую ДНК и собственные рибосомы, что позволяет им самостоятельно синтезировать некоторые белки для энергетического обмена.
</a:t>
            </a:r>
            <a:endParaRPr lang="en-US" sz="1434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Кристы — складки внутренней мембраны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мембрана митохондрий образует кристы, увеличивающие площадь для размещения дыхательных ферментов и эффективного производства АТФ.
</a:t>
            </a:r>
            <a:endParaRPr lang="en-US" sz="1273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Матрикс и ферменты цикла Кребса
</a:t>
            </a:r>
            <a:pPr algn="ctr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Матрикс заполнен ферментами цикла Кребса, которые участвуют в начальных стадиях превращения питательных веществ в энергию.
</a:t>
            </a:r>
            <a:endParaRPr lang="en-US" sz="1409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митохондрий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митохондрий тесно связано с энергозатратами клетки: чем выше потребности, тем больше органелл содержится внутри.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митохондрий в мышечных клетках из-за высокой потребности в энергии, а эритроциты их не имеют, что отражает их уникальные функции.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биологии, данные 2023 года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митохондрий в клетках различных типов тканей
</a:t>
            </a:r>
            <a:endParaRPr lang="en-US" sz="215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участвуют в метаболизме жиров и аминокислот, а также ответственны за производство тепла в бурой жировой ткани посредством термогенеза.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функции митохондрий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функция митохондрий — синтез молекул АТФ посредством окислительного фосфорилирования, что обеспечивает энергией все клеточные процессы.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Органеллы запускают программируемую клеточную смерть — апоптоз, что важно для развития и поддержания баланса тканей в организме.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симбиоза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утверждает, что митохондрии произошли от бактерий, которые вступили в симбиоз с предшественниками эукариот. Это сделало клетки энергоболее эффективными.
</a:t>
            </a:r>
            <a:endParaRPr lang="en-US" sz="1469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митохондрий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имеют собственную кольцевую ДНК, что характерно для прокариот. Это подтверждает их независимое происхождение и внутреннюю генетическую автономию.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 бактериями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 мембраны митохондрий похожи на бактериальные, что служит дополнительным доказательством теории о происхождении органелл из древних бактерий.
</a:t>
            </a:r>
            <a:endParaRPr lang="en-US" sz="1469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эндосимбиоза: происхождение митохондрий
</a:t>
            </a:r>
            <a:endParaRPr lang="en-US" sz="215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Митохондриальная ДНК передаётся исключительно от матери через яйцеклетку, поскольку митохондрии сперматозоидов не включаются в зиготу.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митохондрий: особенности передачи по материнской линии
</a:t>
            </a:r>
            <a:endParaRPr lang="en-US" sz="2104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наследование позволяет учёным использовать митохондриальную ДНК для изучения эволюции и генетических связей между популяциями.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митохондрий от отца обеспечивает стабильность и предотвращает смешение разных наборов митохондриальной генетики.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96497"/>
            <a:ext cx="4151400" cy="1654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структурные и функциональные различия лизосом и митохондрий определяют их уникальную роль в клетке.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специализируются на разрушении веществ, а митохондрии — на выработке энергии, обеспечивая совместное поддержание клеточного гомеостаза.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3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лизосом и митохондрий
</a:t>
            </a:r>
            <a:endParaRPr lang="en-US" sz="2323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клеточной биологии, 2023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
</a:t>
            </a:r>
            <a:pPr algn="ctr" indent="0" marL="0">
              <a:lnSpc>
                <a:spcPct val="100000"/>
              </a:lnSpc>
              <a:buNone/>
            </a:pPr>
            <a:r>
              <a:rPr lang="en-US" sz="132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органеллы окружены мембранами и играют важную роль в метаболизме. Они обеспечивают клетку критическими функциями, поддерживая её жизнеспособность и баланс веществ.
</a:t>
            </a:r>
            <a:endParaRPr lang="en-US" sz="1320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в задачах
</a:t>
            </a:r>
            <a:pPr algn="ct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специализируются на разрушении и утилизации макромолекул, а митохондрии — преобразуют питательные вещества в энергию, необходимую для жизнедеятельности клетки.
</a:t>
            </a:r>
            <a:endParaRPr lang="en-US" sz="1345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8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лизосом и митохондрий
</a:t>
            </a:r>
            <a:endParaRPr lang="en-US" sz="291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Дисфункция лизосом вызывает наследственные накопительные заболевания, приводя к нарушению работы нервной системы и других органов.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здоровье: роль лизосом и митохондрий в организме человека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органеллы необходимы для нормальной работы мозга, мышц и обмена веществ, влияя на общее состояние здоровья человека.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патологий лизосом и митохондрий помогает выявлять новые способы диагностики и терапии сложных заболеваний.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митохондриях провоцируют мышечные болезни, снижение выработки энергии и связаны с процессами старения организма.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Разрабатываются ферментозамещающие препараты для лечения лизосомных болезней, значительно улучшая качество жизни пациентов.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Изучаются методы активации митохондрий для борьбы с нейродегенеративными заболеваниями и хронической усталостью.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редактирования митохондриальной ДНК создаёт перспективы в коррекции наследственных болезней и улучшении клеточного метаболизма.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научные исследования функций органелл
</a:t>
            </a:r>
            <a:endParaRPr lang="en-US" sz="228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299" y="1213600"/>
            <a:ext cx="45726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функций органелл помогает создавать новые биомедицинские технологии для диагностики и лечения различных заболеваний. Это ускоряет разработку биотехнологий и генной терапии.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изучения лизосом и митохондрий для науки и технологий
</a:t>
            </a:r>
            <a:endParaRPr lang="en-US" sz="2104" dirty="0"/>
          </a:p>
        </p:txBody>
      </p:sp>
      <p:sp>
        <p:nvSpPr>
          <p:cNvPr id="10" name="Text 3"/>
          <p:cNvSpPr txBox="1"/>
          <p:nvPr/>
        </p:nvSpPr>
        <p:spPr>
          <a:xfrm>
            <a:off x="2167425" y="2571750"/>
            <a:ext cx="3244500" cy="15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лизосомах и митохондриях применяются в создании биосенсоров и биороботов, что расширяет возможности медицинской диагностики и промышленной биоинженерии.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5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лизосом и митохондрий в жизни клетки и здоровья
</a:t>
            </a:r>
            <a:pPr algn="ctr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и митохондрии обеспечивают клетку необходимыми ресурсами и энергией. Их изучение открывает новые горизонты для медицины и науки, помогая понять основы жизни.
</a:t>
            </a:r>
            <a:endParaRPr lang="en-US" sz="37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2026-05-08T04:04:52Z</dcterms:created>
  <dcterms:modified xsi:type="dcterms:W3CDTF">2026-05-08T04:04:52Z</dcterms:modified>
</cp:coreProperties>
</file>