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Твардовский: поэт, фронтовик, редактор и голос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прошедший войну и отстоявший правду слова.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Твардовского пришлась на время исторических потрясений, когда литература существовала под строгим контролем государства. В таких условиях честный разговор о войне, деревне и человеческом достоинстве требовал редкой внутренней силы.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на фоне эпохи перемен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жизненные впечатления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родился в 1910 году на хуторе Загорье в Смоленской губернии, в семье сельского кузнеца. С ранних лет он видел крестьянский труд и уклад деревенской жизни.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речь, повседневные заботы и близость к природе стали для него не просто воспоминанием, а основой художественного восприятия мира. Позднее именно они определили звучание его стихов.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семье и малой родине превратилась в нравственную опору творчества. Через нее поэт постоянно возвращался к темам труда, ответственности и связи человека с родной землей.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Смоленская земля в судьбе и поэзии Твардовского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Смоленщина дала Твардовскому не только биографический, но и духовный фундамент. В его поэзии эта земля звучит как место памяти, правды и внутренней устойчивости.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Деревня, дорога, поле и сельский дом у него становятся не фоном, а символами человеческой судьбы. Через них поэт передает чувство корня, дома и ответственности перед прошлым.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художественного мира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родной земли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становление поэта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Твардовский начал писать рано и уже в юности стремился к печати. Это помогло ему быстро войти в литературную среду 1920–1930-х годов.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он сформировался как самостоятельный автор, который искал собственную интонацию. Его ранние тексты отличались ясностью, наблюдательностью и вниманием к живому человеку.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первых поэм и лирических опытов характерны бытовая точность и естественность речи. Он не стремился к громкой декларативности, предпочитая правдивую деталь и сдержанный тон.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обозначилась главная особенность его письма: простота без упрощения. За ней стояли точный отбор слов, чувство меры и уважение к разговорной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Александра Твардовского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личная биография поэта последовательно соединялась с крупнейшими событиями истории страны.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усиливал его значение: от деревенского начала к фронтовой славе и редакторской ответственности.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А. Т. Твардовском; даты: 1910, 1920-е, 1930-е, 1936, 1939, 1941–1945, 1950–1954, 1960-е, 1971.
</a:t>
            </a:r>
            <a:endParaRPr lang="en-US" sz="10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«Василия Тёркина» главной книгой о войне
</a:t>
            </a:r>
            <a:endParaRPr lang="en-US" sz="242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без схемы
</a:t>
            </a:r>
            <a:pPr algn="ctr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не выглядит плакатным героем. Он обычный фронтовик, в котором сочетаются мужество, находчивость и человеческая простота, поэтому читатель узнает в нем живого человека.
</a:t>
            </a:r>
            <a:endParaRPr lang="en-US" sz="124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тяжелейших условиях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 войне поэма сохраняет чувство меры и иронии. Шутка здесь не отменяет опасность, а помогает выдержать ее и не потерять внутреннюю опору.
</a:t>
            </a:r>
            <a:endParaRPr lang="en-US" sz="1278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поэмы звучит естественно и близко фронтовому читателю. Короткие фразы, точные реплики и ритм живой речи создают ощущение непосредственного разговора.
</a:t>
            </a:r>
            <a:endParaRPr lang="en-US" sz="1235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поддержка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поддерживало людей на войне не лозунгом, а доверием к стойкости солдата. В этом и состояла его сила: оно укрепляло дух без назидательности.
</a:t>
            </a:r>
            <a:endParaRPr lang="en-US" sz="127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Тёркина и реальные условия фронта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показаны переправа, холод, усталость и ожидание боя — те будни, из которых складывалась фронтовая жизнь. Тёркин действует спокойно, потому что рядом с ним труд и опасность стали нормой.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внешнего пафоса делает изображение особенно убедительным. Твардовский показывает войну как тяжелую человеческую работу, где важны товарищество, выдержка и способность сохранить достоинство.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памяти, потерь и нравственной ответственности
</a:t>
            </a:r>
            <a:endParaRPr lang="en-US" sz="2341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стихи Твардовского не скрывают боли утраты. В них звучит память о погибших и понимание того, что победа оплачена слишком высокой ценой.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лирический герой говорит сдержанно, без украшательства и громких жестов. Именно эта спокойная интонация делает переживание особенно сильным и достоверным.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вины выжившего проходит через многие строки поэта. Она придает его стихам нравственную глубину и заставляет воспринимать войну как личную и общую трагедию.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простотой скрываются сострадание, историческая память и чувство ответственности перед теми, кто не вернулся. Поэтому его поэзия воспринимается как честный разговор о цене жизни.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577588"/>
            <a:ext cx="4166100" cy="24567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Александра Твардовского
</a:t>
            </a:r>
            <a:endParaRPr lang="en-US" sz="2633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связь ключевых произведений поэта с историческими темами и литературным значением.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показывают развитие поэта от деревенской темы к военной и философской проблематике, не теряя связи с живой человеческой правдой.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Т. Твардовского; годы публикации и создания из общеизвестной биографии автора.
</a:t>
            </a:r>
            <a:endParaRPr lang="en-US" sz="12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как основа поэтики Твардовского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опирался на живую разговорную речь, пословицы и устойчивые обороты, поэтому его стихи звучат естественно, без нарочитой книжности и искусственной торжественности.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строил фразу ясно и экономно: точный синтаксис, выверенная рифма и ритм помогали передавать смысл без лишних украшений, сохраняя выразительность и запоминаемость.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кажущейся простотой у него стоит строгий отбор слов и тонкое чувство интонации, благодаря которым поэтическая речь приближается к настоящему русскому разговору.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складывался литературный авторитет Твардовского
</a:t>
            </a:r>
            <a:endParaRPr lang="en-US" sz="2313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жизненных и творческих этапов, определивших его признание в литературе XX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«Новый мир» и редакторская позиция Твардовского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Возглавив «Новый мир» в 1950–1960-е годы, Твардовский сделал журнал площадкой для серьёзной литературы, где ценились честность наблюдения, гражданская интонация и уважение к читателю.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журнала появлялись тексты о реальной жизни человека, не сводимые к официальным схемам. Это расширяло границы допустимого разговора в советской печати.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редакторский курс неизбежно вызывал конфликты с критикой и цензурой, но именно он закрепил за Твардовским репутацию человека, отвечающего за литературную правду.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Твардовского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круг Твардовского объединяет личный и исторический опыт, поэтому отдельные мотивы у него постоянно переходят друг в друга.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доминирует, но её смысл поддерживают деревня и память; вместе они формируют цельный нравственный мир поэта.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Т. Твардовского; тематический анализ поэтического наследия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отмечали его спокойную манеру, требовательность к себе и отсутствие позы. За внешней простотой чувствовались собранность и уважение к делу, которым он занимался всерьёз.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Твардовского: сдержанность и внутренняя твёрдость
</a:t>
            </a:r>
            <a:endParaRPr lang="en-US" sz="2431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воспринимался как поэт и как организатор литературной жизни. Работа за письменным столом или в редакции подчёркивает его привычку отвечать не словами, а поступком.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 системой и цена независимости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не раз сталкивался с тем, что художественная правда расходилась с требованиями официальной идеологии, и отказывался подменять её удобными формулами.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«Новом мире» он поддерживал авторов, чьи произведения не вписывались в жёсткие рамки цензуры, защищая не только тексты, но и право литературы на сложность.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стали давление, травля и вынужденный уход из журнала. Этот опыт показал, насколько высокой была цена нравственной независимости в советскую эпоху.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Твардовский остаётся актуальным сегодня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помогают школьнику увидеть, как личная позиция автора влияет на силу и доверие к литературному слову.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оценки получают честность и языковая ясность: именно они делают Твардовского понятным и значимым для нового поколения.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 литературная репутация А. Т. Твардовского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в школьном изучении литературы
</a:t>
            </a:r>
            <a:endParaRPr lang="en-US" sz="2775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читаются без трудности, но требуют вдумчивого анализа: за ясным сюжетом и простой речью скрыты историческая память и нравственный выбор.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показывает Твардовского как автора, который сумел соединить доступность формы с серьёзностью содержания и точностью эмоционального тона.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старшеклассников особенно важны его размышления о долге, совести и ответственности писателя перед страной и читателем.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Твардовского помогает понять, что литература не только рассказывает о прошлом, но и учит оценивать настоящее через человеческое достоинство.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30625"/>
            <a:ext cx="4392900" cy="175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даты биографии Александра Твардовского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ключевых событий жизни и литературного пути поэта.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литературная биография Твардовского развивалась вместе с историей страны и её переломными эпохами.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А. Т. Твардовском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Твардовский: слово, правда, достоинство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остался в русской литературе как поэт, который сумел соединить народную речь, историческую память и нравственную твёрдость. Его творчество и сегодня учит ответственности за слово и человека.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2026-05-23T15:11:54Z</dcterms:created>
  <dcterms:modified xsi:type="dcterms:W3CDTF">2026-05-23T15:11:54Z</dcterms:modified>
</cp:coreProperties>
</file>