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обмен веществ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дыхания, обмен веществ, роль кислорода, углекислого газа и воды в жизни растений.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дыхания и обмена веществ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дышат, поглощая кислород и выделяя углекислый газ, а обмен веществ включает процессы получения и использования веществ для энергии и роста.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необходимы дыхание и обмен веществ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клетки энергией, необходимой для деления, роста и поддержания жизнедеятельности растений.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получение, переработку и использование органических и неорганических соединений для поддержания функций.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нужны для синтеза белков и формирования клеточных структур, обеспечивая полноценное развитие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центры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ответственны за выработку АТФ в процессе дыхания, обеспечивая энергетический запас для клеточных реакций.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другие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осуществляют фотосинтез, балансируя газы и участвуя в обмене веществ, а вакуоль и цитоплазма управляют транспортом и хранением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Органоиды, участвующие в дыхании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требует света и превращает углекислый газ с водой в глюкозу и кислород.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постоянно происходит днем и ночью, нуждается в кислороде и выделяет углекислый газ.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накапливает энергию, преобразуя световую в химическую.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наоборот, расходует энергию, освобождая ее для жизнедеятельности.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фотосинтеза и дыхания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протекает в цитоплазме, где глюкоза распадается на пируват, выделяя небольшое количество энергии в виде АТФ.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пируват окисляется в цикле Кребса, генерируя высокоэнергетические молекулы для дальнейшего использования.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Электрон-транспортная цепь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проходят по цепи митохондрий, обеспечивая синтез большого количества АТФ и образуя воду и углекислый газ.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дыхания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через чечевички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Чечевички на стеблях также способствуют поступлению кислорода к внутренним тканям растения.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через корневые волоски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захватывают кислород из почвы, поддерживая дыхание корней, особенно в ночное время.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через устьица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 листьях пропускают кислород внутрь, обеспечивая газообмен с окружающей средой.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в растении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фотосинтеза и дыхания в течение суток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фотосинтез достигает максимума, ночью доминирует дыхание. В комнатных растениях фотосинтез превышает дыхание в 3-5 раз.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активен при свете, а дыхание происходит круглосуточно, обеспечивая постоянный обмен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лабораторных исследований комнатных растений, 2023 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дыхания клетки растений выделяют углекислый газ, объем которого зависит от вида и физиологического состояния.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CO2 варьируется в зависимости от возраста растения и активности роста, а также условий окружающей среды.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покидает клетки через устьица, обеспечивая поддержание газового баланса внутри и снаружи растения.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выделение углекислого газа растениями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растворителем для питательных веществ и продуктов обмена, создавая среду для химических реакций в клетках.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тургор клеток, обеспечивает транспорт веществ и влияет на скорость всех обменных биохимических процессов.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обмене веществ у растений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 органах растения: корни, стебли, листья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активно поглощают кислород из почвы, поддерживая кислородный обмен даже в условиях недостаточности света или затенения, что важно для процессов жизнедеятельности и роста.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участвуют в дыхании через устьица, которые обеспечивают газообмен, регулируя поступление кислорода и выделение углекислого газа.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имеют чечевички — специальные отверстия, через которые происходит газообмен, способствуя дыханию клеток даже в плотной ткани.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растущие части растения характеризуются наиболее интенсивным дыханием, обеспечивая энергию для активного деления и развития клеток.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скорость дыхания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увеличивает скорость дыхательных реакций до определённого оптимального уровня, после которого интенсивность может снижаться из-за повреждения клеток.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 влияет на поступление кислорода к корням, так как избыточная вода вытесняет воздух и может вызвать дефицит кислорода.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концентрация кислорода в воздухе прямо воздействуют на интенсивность дыхания в листьях и других органах, регулируя газообмен.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дыхание у растений и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структуре и функциях дыхания между растениями и животными, выделяя особенности газообмена и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менее специализированные структуры для газообмена, в отличие от животных, где есть специализированные органы дыхания.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пирувата образуются из одной молекулы глюкозы в ходе гликолиза, что является ключевым этапом безкислородного расщепления.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биохимии растений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проходит в цитоплазме и даёт две молекулы АТФ, что позволяет клеткам получать энергию без участия кислорода.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для роста и развития растений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получаемая при дыхании, необходима для синтеза ДНК и белков, которые обеспечивают формирование и деление новых клеток.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обмен веществ поддерживает развитие корневой системы, рост побегов и формирование листьев, влияя на общую жизнеспособность растения.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дыхания приводит к снижению темпов роста, задержке развития органов и ослаблению иммунитета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энергии в прорастающих семенах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стадии прорастания семена живут в условиях ограниченного доступа кислорода и временно используют брожение для поддержания жизненных процессов, что обеспечивает выработку энергии без участия кислорода.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корней в заболоченных почвах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переувлажнения почвы корни некоторых растений переходят на анаэробное дыхание, используя брожение для производства энергии при дефиците кислорода. В результате образуется этанол, который частично выводится из тканей.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дыхание (брожение) и его примеры у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 растении: основные этапы 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поступления, преобразования и транспорта веществ в растении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регулируют содержание кислорода и углекислого газа в атмосфере, поддерживая глобальный баланс газов и обеспечивая условия для жизни на Земле.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дыхания и обмена веществ в растениях способствуют круговороту углерода, что критично для снятия парникового эффекта и климатического равновесия.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и источником кислорода для животных и человека, влияя на стабильность экосистем и биоразнообразие.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почвы и разложение органических веществ под их воздействием позволяет поддерживать плодородие и структурное состояние земли.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значение дыхания и обмена веществ у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опыт: доказательство дыхания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индикаторов, меняющих цвет в присутствии углекислого газа, позволяет визуально зафиксировать газообмен от дыхания растений в герметичных сосудах.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прорастающими семенами демонстрируют снижение уровня кислорода и повышение CO2 в закрытых системах, что подтверждает непрерывность дыхательных процессов.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жизненно важная роль дыхания и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обмен веществ поддерживают рост и развитие растений, а также баланс природных систем, что делает их фундаментальными для здоровья экосистем и устойчивого сельского хозяйства.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2026-05-08T18:55:05Z</dcterms:created>
  <dcterms:modified xsi:type="dcterms:W3CDTF">2026-05-08T18:55:05Z</dcterms:modified>
</cp:coreProperties>
</file>