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«ни», приставка ни-, союз «ни… ни»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одного короткого сочетания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«ни» помогают точно передавать отрицание, отсутствие и перечисление. Если путать частицу, приставку и союз, легко допустить орфографическую ошибку и исказить смысл предложения.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«ни»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«ни»: основное значение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«ни» не сообщает новое действие, а делает отрицание сильнее. В предложении она подчёркивает, что предмета, признака или действия нет совсем, а не просто в малой степени.
</a:t>
            </a:r>
            <a:endParaRPr lang="en-US" sz="2445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отрицанием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«ни» стоит рядом со словами, уже содержащими отрицание: никто, нигде, не сказал, не увидел. Такое соседство помогает передать полное отсутствие и сделать мысль точнее.
</a:t>
            </a:r>
            <a:endParaRPr lang="en-US" sz="2445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Категоричность и 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сочетаниях частица «ни» усиливает категоричность высказывания. Фразы «ни в коем случае», «ни разу», «ни капли» звучат как решительный запрет или подчёркнутое отрицание.
</a:t>
            </a:r>
            <a:endParaRPr lang="en-US" sz="2445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часть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«ни» выступает частицей, его можно отделить от слова по смыслу и функции. Оно не образует новое слово, а только усиливает уже выраженное отрицание в предложении.
</a:t>
            </a:r>
            <a:endParaRPr lang="en-US" sz="2499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высказывании важно подчеркнуть полное отсутствие чего-либо, чаще всего работает именно частица «ни». Она делает отрицание заметным и помогает избегать неточностей в речи и письме.
</a:t>
            </a:r>
            <a:endParaRPr lang="en-US" sz="24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отрицательных частиц и союзов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«Не» и «ни»: различие по значению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зависит не от звучания, а от функции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«Не» выражает отрицание, а «ни» усиливает его или передаёт значение полного отсутствия.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частица «ни»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«ни» часто встречается там, где уже есть отрицание. Она помогает сделать высказывание более точным и подчёркивает, что действие или предмет полностью отсутствуют.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отрицательными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нередко употребляют рядом со словами никто, ничто, нигде, никогда, никак. В таких сочетаниях «ни» усиливает отрицание и делает смысл предложения более категоричным.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выражениях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«ни разу», «ни звука», «ни шагу назад», «ни капли дождя» запоминаются как готовые сочетания. Здесь «ни» стоит отдельно и не входит в состав слова.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точности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убрать такую частицу, высказывание станет слабее или изменит оттенок. Поэтому «ни» помогает передать не просто отрицание, а его полную, завершённую форму.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частицу «ни» от приставки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роль «ни» по смыслу и составу слова.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ни- в словах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никто и ничто приставка ни- помогает показать отсутствие лица или предмета. После неё остаётся основа слова, а само значение становится отрицательным и очень точным. Такие слова часто встречаются в школьных текстах и упражнениях.
</a:t>
            </a:r>
            <a:endParaRPr lang="en-US" sz="2184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и ничто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нигде и никогда связаны с местом и временем. Приставка ни- сообщает, что нет ни одного места или ни одного момента, о котором идёт речь. Это удобно показывать на разборе состава слова.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Нигде и никогда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ниоткуда и ничей приставка ни- тоже входит в состав слова. Она создаёт значение отсутствия направления или принадлежности. На схеме можно выделить приставку отдельно, чтобы было видно строение слова.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Ниоткуда и ничей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ни- меняет смысл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
</a:t>
            </a:r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никто обозначает отсутствие человека. В предложении оно часто сочетается с глаголом с частицей не: никто не пришёл, никто не знал.
</a:t>
            </a:r>
            <a:endParaRPr lang="en-US" sz="2564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нигде и никогда показывают, что нет места или момента, о которых говорится. Так отрицание становится более широким и выразительным.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ничто передаёт отсутствие предмета или явления. Оно делает отрицание точным: ничто не помогло, ничто не изменилось.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ниоткуда приставка сообщает об отсутствии направления или источника. Такие формы помогают коротко и ясно выразить отрицательный смысл.
</a:t>
            </a:r>
            <a:endParaRPr lang="en-US" sz="25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урока: никто, ничто, нигде, никогда, ниоткуда, ничей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с приставкой ни-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какие значения встречаются в учебных примерах чаще всего.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слова о лице, месте и времени; именно они формируют основу школьных примеров.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06568"/>
            <a:ext cx="8493000" cy="4046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 приставкой ни-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приставка входит в состав слова и сохраняет отрицательное значение.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ни- образует слова с отрицательным смыслом и входит в их состав.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приставки ни-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«ни… ни»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однородных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союз «ни… ни» соединяет однородные слова или части предложения и показывает, что к каждому из них относится одно общее отрицание, без исключений и выбора.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союз употребляется там, где отрицание уже выражено в сказуемом или в начале предложения, поэтому смысл становится более точным и категоричным.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перечисление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перечислить два или больше предмета, признака или действия так, чтобы они были одинаково исключены: ни дождь, ни ветер, ни холод не помешали.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«ни… ни» передаёт отсутствие альтернативы, невозможность одного из вариантов или полный отказ, поэтому часто звучит особенно выразительно в речи и письме.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союз «ни… ни»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от смысла предложения к выбору повторяющегося союза и его написанию в тексте.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союз отличается от частицы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союзе «ни… ни» каждая часть соединяет однородные члены предложения. Он показывает, что перечисление строится на общем отрицании, а не на выборе между вариантами.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частица, «ни» стоит отдельно и подчёркивает полное отсутствие чего-либо: ни слова, ни звука, ни капли. Здесь она не соединяет слова, а усиливает смысл.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отрицание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приставке ни- элемент становится частью слова: никто, нигде, ниоткуда. В этом случае «ни» нельзя убрать без потери значения или нарушения формы слова.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 состав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материалам урока русского языка для 7 класса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«ни»: сравнение по функции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три разные функции одного написания. Для каждого случая важны место в предложении, значение и грамматическая связь с другими словами.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значения на диаграмме подчёркивают: внешне одинаковое «ни» может быть разными языковыми единицами, поэтому решающим остаётся контекст.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«ни»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03200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свет ни заря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 очень раннем времени. Выражение звучит как цельная готовая формула, поэтому его лучше запомнить целиком, а не разбирать по отдельным словам.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26946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жив ни мёртв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описывает сильный испуг или потрясение. Здесь «ни» не просто отрицает, а создаёт выразительную оценку состояния человека.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058938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рыба ни мясо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передаёт неясность, бесхарактерность или промежуточное качество. Устойчивое выражение помогает увидеть, что «ни» может формировать образную характеристику.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11290939" y="4387258"/>
            <a:ext cx="2675338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в коем случае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выражает категорический запрет или решительный отказ. Оно часто используется в устной речи и напоминает, что «ни» может усиливать строгость высказывания.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14522955" y="4387258"/>
            <a:ext cx="2675345" cy="4846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за что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передаёт твёрдое нежелание или отказ что-либо делать. Важно запоминать его как устойчивую форму, где смысл не сводится к буквальному отрицанию.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«не»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заменить «ни» на «не» там, где нужно усилить отрицание. Норма: «никто не пришёл», а не «не кто не пришёл».
</a:t>
            </a:r>
            <a:endParaRPr lang="en-US" sz="300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вторую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союзе «ни… ни» обе части обязательны. Нельзя писать: «ни дождь, ветер не мешали»; правильно: «ни дождь, ни ветер не мешали».
</a:t>
            </a:r>
            <a:endParaRPr lang="en-US" sz="300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приставку и частицу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отсутствие лица, места или времени, обычно нужна приставка: «нигде», «никогда», «никто». В отрицательном значении это не отдельная частица.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 правилам и примерам темы «Частица ни, приставка ни-, союз ни… ни»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шагам помогает не опираться только на звучание. Сначала важно определить смысл, затем — грамматическую роль и связь с другими словами.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последовательно задать вопросы о значении и месте «ни», выбор между частицей, приставкой и союзом становится быстрым и надёжным.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 по теме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примеров из урока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звук выполняет разные грамматические роли в зависимости от контекста и состава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показывает, что написание нельзя определять только по звучанию: решают значение, синтаксическая роль и состав слова.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88667"/>
            <a:ext cx="664200" cy="53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«ни» усиливает отрицание и часто стоит рядом с уже отрицательным сказуемым. Оно подчёркивает полное отсутствие предмета, действия или признака.
</a:t>
            </a:r>
            <a:endParaRPr lang="en-US" sz="2293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«ни… ни» повторяющийся союз соединяет однородные члены и передаёт общее отрицание. Его легко узнать по двум одинаковым частям.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слова ни- образует отрицательные местоимения и наречия: никто, нигде, ниоткуда. Здесь важны смысл слова и его морфемный состав.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«ни» — одна важная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Частица, приставка и союз выглядят похоже, но работают по-разному. Если понимать смысл, место в предложении и состав слова, можно уверенно писать без ошибок.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2026-05-28T15:16:30Z</dcterms:created>
  <dcterms:modified xsi:type="dcterms:W3CDTF">2026-05-28T15:16:30Z</dcterms:modified>
</cp:coreProperties>
</file>