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925" y="2948274"/>
            <a:ext cx="3804900" cy="1761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912400"/>
            <a:ext cx="43020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Население: как люди расселены на Земле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270000"/>
            <a:ext cx="4762500" cy="47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572000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живут и расселяются люди на нашей планете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9225" y="1659711"/>
            <a:ext cx="2812500" cy="19061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2678100" cy="23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географу знать население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195900" y="2834825"/>
            <a:ext cx="2678100" cy="20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Земли уже превышает 8 миллиардов человек, но расселено оно крайне неравномерно. География помогает понять, почему люди выбирают одни территории и избегают других, а также где особенно нужны жильё, дороги и больницы.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показатели населения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3150" y="2182825"/>
            <a:ext cx="2347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показывает, сколько людей живёт на определённой территории: в стране, регионе, городе или во всём мире. Это базовый показатель для сравнения разных территорий.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3150" y="1744288"/>
            <a:ext cx="2347200" cy="40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526800" y="2182825"/>
            <a:ext cx="2347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Рождаемость, смертность и естественный прирост показывают, растёт население или уменьшается. Эти показатели особенно важны для оценки демографической ситуации в стране.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26800" y="1744288"/>
            <a:ext cx="2347200" cy="40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Естественное движение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524975" y="2182825"/>
            <a:ext cx="2347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показывает, сколько жителей приходится на 1 км². Она помогает понять, насколько тесно или свободно заселена территория и где людям живётся удобнее.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524975" y="1744288"/>
            <a:ext cx="2347200" cy="40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расселения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673350" y="3857575"/>
            <a:ext cx="2347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Возрастной и половой состав показывает, сколько в населении детей, взрослых, мужчин и женщин. От этого зависят школы, рабочие места и потребность в медицинской помощи.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673350" y="3413900"/>
            <a:ext cx="2347200" cy="40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 пол
</a:t>
            </a:r>
            <a:endParaRPr lang="en-US" sz="1400" dirty="0"/>
          </a:p>
        </p:txBody>
      </p:sp>
      <p:sp>
        <p:nvSpPr>
          <p:cNvPr id="18" name="Text 10"/>
          <p:cNvSpPr txBox="1"/>
          <p:nvPr/>
        </p:nvSpPr>
        <p:spPr>
          <a:xfrm>
            <a:off x="4675175" y="3857575"/>
            <a:ext cx="2347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о населении собирают во время переписей и по текущей статистике. Эти данные позволяют следить за изменениями и планировать развитие территории.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4675175" y="3413900"/>
            <a:ext cx="2347200" cy="40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получают данные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7508" y="2199550"/>
            <a:ext cx="4088984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мира по численности населения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населения по данным ООН и национальной статистики, 2024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страны с самым большим населением и кратко — особенности их расселения.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стран сосредоточили огромную часть населения мира, а размещение людей в них сильно отличается по территории.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345116"/>
            <a:ext cx="4637700" cy="31744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населённые страны и их доля в населении мира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населения по данным ООН, 2024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 заметно выделяются два крупнейших центра населения — Индия и Китай.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половина жителей Земли приходится на несколько стран, а остальной мир делит чуть больше половины населения.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666" y="165550"/>
            <a:ext cx="4149669" cy="4812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0450" y="270000"/>
            <a:ext cx="3878100" cy="13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3E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 Земле живёт больше людей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3E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60425" y="2299450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издавна селились в долинах крупных рек, потому что там легче получить воду, построить жильё и развивать земледелие. Такие территории часто становятся очень густо заселёнными.
</a:t>
            </a:r>
            <a:endParaRPr lang="en-US" sz="803" dirty="0"/>
          </a:p>
        </p:txBody>
      </p:sp>
      <p:sp>
        <p:nvSpPr>
          <p:cNvPr id="9" name="Text 3"/>
          <p:cNvSpPr txBox="1"/>
          <p:nvPr/>
        </p:nvSpPr>
        <p:spPr>
          <a:xfrm>
            <a:off x="4660425" y="2069750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долины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660425" y="3059925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побережьях морей и океанов, а также рядом с крупными городами населения обычно больше. Здесь удобнее транспорт, торговля и работа, поэтому люди чаще переезжают именно туда.
</a:t>
            </a:r>
            <a:endParaRPr lang="en-US" sz="803" dirty="0"/>
          </a:p>
        </p:txBody>
      </p:sp>
      <p:sp>
        <p:nvSpPr>
          <p:cNvPr id="11" name="Text 5"/>
          <p:cNvSpPr txBox="1"/>
          <p:nvPr/>
        </p:nvSpPr>
        <p:spPr>
          <a:xfrm>
            <a:off x="4660425" y="2830301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и города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4660425" y="3820502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районах с мягким и умеренным климатом жить комфортнее, чем в слишком жарких или холодных местах. Поэтому такие территории обычно заселены плотнее, чем суровые северные и засушливые области.
</a:t>
            </a:r>
            <a:endParaRPr lang="en-US" sz="803" dirty="0"/>
          </a:p>
        </p:txBody>
      </p:sp>
      <p:sp>
        <p:nvSpPr>
          <p:cNvPr id="13" name="Text 7"/>
          <p:cNvSpPr txBox="1"/>
          <p:nvPr/>
        </p:nvSpPr>
        <p:spPr>
          <a:xfrm>
            <a:off x="4660425" y="3590851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климат
</a:t>
            </a:r>
            <a:endParaRPr lang="en-US" sz="1100" dirty="0"/>
          </a:p>
        </p:txBody>
      </p:sp>
      <p:sp>
        <p:nvSpPr>
          <p:cNvPr id="14" name="Text 8"/>
          <p:cNvSpPr txBox="1"/>
          <p:nvPr/>
        </p:nvSpPr>
        <p:spPr>
          <a:xfrm>
            <a:off x="4660425" y="4581052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Антарктида, Гренландия, Сахара, Аравийская пустыня и высокие горы заселены очень слабо. Там мешают холод, жара, нехватка воды, сложный рельеф и трудности с хозяйством.
</a:t>
            </a:r>
            <a:endParaRPr lang="en-US" sz="803" dirty="0"/>
          </a:p>
        </p:txBody>
      </p:sp>
      <p:sp>
        <p:nvSpPr>
          <p:cNvPr id="15" name="Text 9"/>
          <p:cNvSpPr txBox="1"/>
          <p:nvPr/>
        </p:nvSpPr>
        <p:spPr>
          <a:xfrm>
            <a:off x="4660425" y="4351424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 высокогорья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0300" y="270000"/>
            <a:ext cx="3537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599050" y="2019025"/>
            <a:ext cx="33648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показатель помогает сравнивать густо заселённые города и почти пустые территории, где людям мешают климат, рельеф, вода и слабое развитие хозяйства.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04619" y="4534725"/>
            <a:ext cx="41616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географии: население и расселение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4475" y="2103225"/>
            <a:ext cx="36846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км²
</a:t>
            </a:r>
            <a:endParaRPr lang="en-US" sz="4700" dirty="0"/>
          </a:p>
        </p:txBody>
      </p:sp>
      <p:sp>
        <p:nvSpPr>
          <p:cNvPr id="9" name="Text 4"/>
          <p:cNvSpPr txBox="1"/>
          <p:nvPr/>
        </p:nvSpPr>
        <p:spPr>
          <a:xfrm>
            <a:off x="4914475" y="3054250"/>
            <a:ext cx="3684600" cy="4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сколько жителей приходится на эту площадь.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численность населения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естественное движение и миграции вместе изменяют численность населения.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850" y="1825480"/>
            <a:ext cx="576000" cy="51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850" y="3546094"/>
            <a:ext cx="576000" cy="46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5375" y="1793480"/>
            <a:ext cx="576000" cy="576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85375" y="3488494"/>
            <a:ext cx="576000" cy="576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Миграции: почему люди переезжают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511850" y="2432509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миграция происходит, когда люди переезжают между сёлами, городами или регионами одной страны. Обычно они ищут работу, учёбу или более удобные условия жизни.
</a:t>
            </a:r>
            <a:endParaRPr lang="en-US" sz="1133" dirty="0"/>
          </a:p>
        </p:txBody>
      </p:sp>
      <p:sp>
        <p:nvSpPr>
          <p:cNvPr id="14" name="Text 3"/>
          <p:cNvSpPr txBox="1"/>
          <p:nvPr/>
        </p:nvSpPr>
        <p:spPr>
          <a:xfrm>
            <a:off x="1290775" y="1793487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внутри страны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511850" y="4127523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также меняют место жительства ради обучения, воссоединения с родными или семейных обстоятельств. Такие переезды могут быть временными или постоянными.
</a:t>
            </a:r>
            <a:endParaRPr lang="en-US" sz="1133" dirty="0"/>
          </a:p>
        </p:txBody>
      </p:sp>
      <p:sp>
        <p:nvSpPr>
          <p:cNvPr id="16" name="Text 5"/>
          <p:cNvSpPr txBox="1"/>
          <p:nvPr/>
        </p:nvSpPr>
        <p:spPr>
          <a:xfrm>
            <a:off x="1290775" y="3488501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семья
</a:t>
            </a:r>
            <a:endParaRPr lang="en-US" sz="1500" dirty="0"/>
          </a:p>
        </p:txBody>
      </p:sp>
      <p:sp>
        <p:nvSpPr>
          <p:cNvPr id="17" name="Text 6"/>
          <p:cNvSpPr txBox="1"/>
          <p:nvPr/>
        </p:nvSpPr>
        <p:spPr>
          <a:xfrm>
            <a:off x="4885375" y="2432509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 главных причин переезда — поиск работы и более высокого заработка. Поэтому крупные города и экономически развитые районы часто притягивают больше людей.
</a:t>
            </a:r>
            <a:endParaRPr lang="en-US" sz="1133" dirty="0"/>
          </a:p>
        </p:txBody>
      </p:sp>
      <p:sp>
        <p:nvSpPr>
          <p:cNvPr id="18" name="Text 7"/>
          <p:cNvSpPr txBox="1"/>
          <p:nvPr/>
        </p:nvSpPr>
        <p:spPr>
          <a:xfrm>
            <a:off x="5664300" y="1793487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доход
</a:t>
            </a:r>
            <a:endParaRPr lang="en-US" sz="1500" dirty="0"/>
          </a:p>
        </p:txBody>
      </p:sp>
      <p:sp>
        <p:nvSpPr>
          <p:cNvPr id="19" name="Text 8"/>
          <p:cNvSpPr txBox="1"/>
          <p:nvPr/>
        </p:nvSpPr>
        <p:spPr>
          <a:xfrm>
            <a:off x="4885375" y="4127523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Страны, куда прибывает много людей, получают новых работников и жителей. Но вместе с этим растёт потребность в жилье, школах, больницах и транспорте.
</a:t>
            </a:r>
            <a:endParaRPr lang="en-US" sz="1146" dirty="0"/>
          </a:p>
        </p:txBody>
      </p:sp>
      <p:sp>
        <p:nvSpPr>
          <p:cNvPr id="20" name="Text 9"/>
          <p:cNvSpPr txBox="1"/>
          <p:nvPr/>
        </p:nvSpPr>
        <p:spPr>
          <a:xfrm>
            <a:off x="5664300" y="3488501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 и нагрузка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345116"/>
            <a:ext cx="4637700" cy="31744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Возрастной состав населения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возрастной структуры населения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условное соотношение возрастных групп и помогает увидеть, как меняются потребности общества.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доля детей выше, нужно больше школ; если растёт доля пожилых, возрастает нагрузка на медицину и социальную поддержку.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и сельское население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2875" y="2182825"/>
            <a:ext cx="3751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сосредоточены рабочие места, школы, больницы, транспорт и культурные центры. Поэтому сюда чаще переезжают молодые люди и семьи, а доля городского населения во многих странах постепенно растёт.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22875" y="1744675"/>
            <a:ext cx="37512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городе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122925" y="2182775"/>
            <a:ext cx="3751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Сельские жители чаще заняты в сельском хозяйстве и связаны с природными ресурсами территории. При этом в деревнях и посёлках нередко меньше дорог, современных услуг и медицинской помощи.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122925" y="1744725"/>
            <a:ext cx="37512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села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24800" y="3849650"/>
            <a:ext cx="3751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быстрее меняется, потому что там выше плотность населения и активнее развивается экономика. Сельская местность обычно спокойнее, но сильнее зависит от климата, урожая и удалённости от центров.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24800" y="3411600"/>
            <a:ext cx="37512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ритм жизни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5122800" y="3849650"/>
            <a:ext cx="3751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городского и сельского населения помогает планировать строительство жилья, развитие транспорта и размещение социальных учреждений. Эти данные нужны, чтобы ресурсы страны распределялись более разумно.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5122800" y="3411600"/>
            <a:ext cx="37512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892253"/>
            <a:ext cx="4637700" cy="2080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демографические показатели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демографическая статистика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помогают понять, как меняется численность населения территории и за счёт каких процессов это происходит.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рождаемость выше смертности, население увеличивается. Миграции могут как ускорять рост, так и уменьшать численность жителей на территории.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5561"/>
            <a:ext cx="2808000" cy="23418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6000" y="1225561"/>
            <a:ext cx="2808000" cy="23418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8000" y="1225561"/>
            <a:ext cx="2808000" cy="234182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5963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перепись населения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4194900"/>
            <a:ext cx="28080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Перепись проводится на определённую дату, чтобы узнать, сколько людей живёт в стране и как они распределены по территории. Переписчик фиксирует не только число жителей, но и важные сведения о семье, возрасте и образовании.
</a:t>
            </a:r>
            <a:endParaRPr lang="en-US" sz="942" dirty="0"/>
          </a:p>
        </p:txBody>
      </p:sp>
      <p:sp>
        <p:nvSpPr>
          <p:cNvPr id="12" name="Text 3"/>
          <p:cNvSpPr txBox="1"/>
          <p:nvPr/>
        </p:nvSpPr>
        <p:spPr>
          <a:xfrm>
            <a:off x="374650" y="3606925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день для всей страны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066000" y="4194900"/>
            <a:ext cx="28080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переписи помогают понять, где строить новые школы, больницы, дороги и дома. По ним государство также планирует транспорт, бюджет и социальные программы, чтобы лучше учитывать потребности жителей разных возрастов.
</a:t>
            </a:r>
            <a:endParaRPr lang="en-US" sz="942" dirty="0"/>
          </a:p>
        </p:txBody>
      </p:sp>
      <p:sp>
        <p:nvSpPr>
          <p:cNvPr id="14" name="Text 5"/>
          <p:cNvSpPr txBox="1"/>
          <p:nvPr/>
        </p:nvSpPr>
        <p:spPr>
          <a:xfrm>
            <a:off x="6170650" y="3606925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результаты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168000" y="4194900"/>
            <a:ext cx="28080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переписи люди отвечают на вопросы о поле, составе семьи, занятости и месте проживания. Эти данные записывают в бланки или электронные формы, чтобы потом точно обработать информацию и сравнить её по районам.
</a:t>
            </a:r>
            <a:endParaRPr lang="en-US" sz="903" dirty="0"/>
          </a:p>
        </p:txBody>
      </p:sp>
      <p:sp>
        <p:nvSpPr>
          <p:cNvPr id="16" name="Text 7"/>
          <p:cNvSpPr txBox="1"/>
          <p:nvPr/>
        </p:nvSpPr>
        <p:spPr>
          <a:xfrm>
            <a:off x="3272650" y="3606925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Бланк с важными ответами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345116"/>
            <a:ext cx="4637700" cy="31744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Земли во времени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ООН и исторические демографические данные; 2022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основной скачок произошёл в последние два века, когда улучшились медицина и санитарные условия.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XIX века рост ускорился особенно сильно: смертность снизилась, а численность людей стала увеличиваться быстрее, чем раньше.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проблемы разных стран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00850"/>
            <a:ext cx="38685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253550"/>
            <a:ext cx="38685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странах с высокой рождаемостью население увеличивается очень быстро. Из-за этого не хватает жилья, воды, продуктов и рабочих мест, а города могут расти слишком стремительно.
</a:t>
            </a:r>
            <a:endParaRPr lang="en-US" sz="1119" dirty="0"/>
          </a:p>
        </p:txBody>
      </p:sp>
      <p:sp>
        <p:nvSpPr>
          <p:cNvPr id="12" name="Text 4"/>
          <p:cNvSpPr txBox="1"/>
          <p:nvPr/>
        </p:nvSpPr>
        <p:spPr>
          <a:xfrm>
            <a:off x="4812225" y="1800850"/>
            <a:ext cx="38685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12225" y="2253550"/>
            <a:ext cx="38685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развитых странах доля пожилых людей часто растёт, а детей становится меньше. Это увеличивает нагрузку на пенсии, больницы и систему социальной поддержки.
</a:t>
            </a:r>
            <a:endParaRPr lang="en-US" sz="1167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3338831"/>
            <a:ext cx="38685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школы и врачи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270000" y="3791531"/>
            <a:ext cx="38685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стране много детей, требуется больше учителей, классов и детских садов. Когда возрастное распределение меняется, государству приходится перестраивать сеть услуг.
</a:t>
            </a:r>
            <a:endParaRPr lang="en-US" sz="1119" dirty="0"/>
          </a:p>
        </p:txBody>
      </p:sp>
      <p:sp>
        <p:nvSpPr>
          <p:cNvPr id="16" name="Text 8"/>
          <p:cNvSpPr txBox="1"/>
          <p:nvPr/>
        </p:nvSpPr>
        <p:spPr>
          <a:xfrm>
            <a:off x="4812225" y="3338831"/>
            <a:ext cx="38685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решения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812225" y="3791531"/>
            <a:ext cx="38685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Справляться с демографическими трудностями помогают образование, поддержка семей, доступная медицина и продуманное развитие территорий. Такие меры делают жизнь населения более устойчивой и безопасной.
</a:t>
            </a:r>
            <a:endParaRPr lang="en-US" sz="111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3419" y="2199550"/>
            <a:ext cx="5657161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численность и размещение населения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факторы по-разному меняют условия жизни людей и определяют, где население растёт быстрее, а где остаётся редким.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людей живёт там, где удобно жить и работать. Суровый климат, трудный рельеф и удалённость обычно уменьшают плотность населения.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население связано с жизнью страны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демографических показателей с образованием, здравоохранением, трудом и качеством жизни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752" y="1224825"/>
            <a:ext cx="4237697" cy="3648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2900" y="1226777"/>
            <a:ext cx="4241100" cy="3644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5963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расселение в России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8150" y="1756248"/>
            <a:ext cx="39249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огромную территорию, поэтому люди живут здесь очень неравномерно. На карте хорошо видно, что между крупными населёнными пунктами нередко лежат большие малозаселённые пространства, особенно на севере и востоке.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28150" y="1344275"/>
            <a:ext cx="3924900" cy="3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расстояния, редкое население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791000" y="1756248"/>
            <a:ext cx="39249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жителей сосредоточено в европейской части страны, где больше городов, дорог и рабочих мест. Крупные агломерации тянут население к себе, потому что там легче учиться, работать и получать услуги.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791000" y="1344275"/>
            <a:ext cx="3924900" cy="3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часть впереди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345116"/>
            <a:ext cx="4637700" cy="31744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сосредоточено население России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крупным регионам России; учебная география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Столичные агломерации и южные территории выделяются более высокой концентрацией жителей и развитой инфраструктурой.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населённые районы тяготеют к крупным городам и более благоприятным условиям жизни. Север и восток остаются редкозаселёнными.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09925" y="1344275"/>
            <a:ext cx="6435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населении
</a:t>
            </a:r>
            <a:endParaRPr lang="en-US" sz="3700" dirty="0"/>
          </a:p>
        </p:txBody>
      </p:sp>
      <p:sp>
        <p:nvSpPr>
          <p:cNvPr id="4" name="Text 1"/>
          <p:cNvSpPr txBox="1"/>
          <p:nvPr/>
        </p:nvSpPr>
        <p:spPr>
          <a:xfrm>
            <a:off x="4811100" y="3224350"/>
            <a:ext cx="40629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постоянно меняется под влиянием рождаемости, смертности и миграций. Его размещение зависит от природы, истории и хозяйства, а демографические данные помогают планировать жизнь страны.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2026-06-02T13:06:46Z</dcterms:created>
  <dcterms:modified xsi:type="dcterms:W3CDTF">2026-06-02T13:06:46Z</dcterms:modified>
</cp:coreProperties>
</file>