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верность, поддержку и силу настоящей дружбы.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мой!: тема дружбы в литературе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в литературе важна в 7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особенно остро чувствуется мнение сверстников, возникают первые серьёзные конфликты и потребность в надёжном человеке рядом. Литература помогает увидеть, как дружба проверяется поступками, выбором и ответственностью.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дружба в художественной литературе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в произведениях основана на свободном выборе, доверии и уважении к личности другого человека, а не на выгоде или случайной симпатии.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её через поступки: помощь в беде, честность в трудный момент, готовность разделить радость и ответственность, а не только через разговоры.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друг умеет хранить тайну, не предаёт в опасности и остаётся верным слову, даже если это требует смелости и самоотверженности.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Приятель, товарищ, друг: в чём различие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глубина отношений: от поверхностного общения к настоящей привязанности и доверию.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доверие и личная ответственность, тем ближе отношения к настоящей дружбе.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по материалам урока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настоящего друга в литературных героях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такой герой чаще всего поддерживает делом: сопровождает, защищает, советует честно и не использует чужую беду ради выгоды. Именно так проявляется надёжность.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слушать, не унижает и не смеётся над слабостью. Он остаётся рядом в трудный момент, разделяет ответственность и помогает без ожидания награды.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связаны с дружбой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качества школьники чаще всего называют важными для дружбы.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дружбы — доверие и взаимопомощь; общие интересы помогают сблизиться, но не заменяют надёжность.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обсуждение в 7 классе, 2025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возникает дружба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знакомятся неожиданно: в дороге, школе, игре или новом деле. Пока это ещё не дружба, а только начало общения.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трудность показывает характер: кто готов помочь, промолчать, защитить или взять часть ответственности на себя.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вместо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укрепляется через конкретную помощь, совместную работу и внимание к другому человеку, а не через красивые обещания.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проверок знакомые становятся друзьями, потому что начинают доверять друг другу и ценить отношения больше, чем удобство.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героям удаётся примириться после ссоры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литературным сюжетам о ссоре, разговоре и восстановлении доверия.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друзья ссорятся в произведениях и в жизни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боится потерять внимание друга и начинает обижаться на других. В литературе это часто приводит к резким словам и недоверию.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Недоразумение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может возникнуть из-за неверно понятой фразы, слуха или молчания. Когда герои не уточняют смысл, напряжение быстро растёт.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Нарушенное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выполнено, доверие ослабевает. Для дружбы особенно важно, чтобы поступки совпадали с обещаниями и ожиданиями.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правоту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хотят сразу доказать, что правы именно они. Литература показывает: примирение возможно, если услышать другого и признать ошибку.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помогают сохранить дружбу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короткие фразы, которые снижают напряжение и помогают начать спокойный разговор.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 честная речь помогает сохранить уважение, даже если между людьми возникло напряжение.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модели для общения в 7 классе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поддержка друзей в трудных ситуациях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особенно заметна там, где человеку страшно начинать или трудно не сдаться после ошибки.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ситуациях друг усиливает уверенность; сильнее всего помощь нужна в новых и напряжённых обстоятельствах.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 обсуждение в классе, 2025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для иллюстрации дружбы в школе и в книге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в библиотеку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ищут нужную книгу перед уроком и тихо спорят, на какой полке её искать. Один замечает огорчение другого и сразу предлагает разделить работу. Вскоре они находят издание вместе и уходят на урок уже как настоящая команда.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 спортивной 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тренировке один ученик ошибается и смущается из-за неудачного броска. Друг не смеётся, а спокойно показывает, как сделать лучше, и остаётся рядом до конца занятия. Эта сцена легко передаёт заботу, верность и уважение к чужой трудности.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подготовка к делу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готовят стенгазету и распределяют обязанности без лишних слов. Один пишет текст, другой оформляет заголовок, третий проверяет аккуратность. На рисунке хорошо смотрятся стол, книги, тетради и сосредоточенные лица, потому что дружба проявляется в общем деле.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дружбу в художественных произведениях
</a:t>
            </a:r>
            <a:endParaRPr lang="en-US" sz="228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и обещания, которым не верят, постепенно лишают героев доверия. Когда один человек говорит одно, а поступает иначе, отношения становятся хрупкими и напряжёнными.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зависть и обсуждение чужих секретов особенно больно ранят в повестях о школьной жизни. Герой, которого унижают или сравнивают с другими, начинает отдаляться.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дружба ради выгоды: если рядом остаются только для пользы, при первой трудности связь распадается. В литературе такие отношения быстро теряют смысл и тепло.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крепкой дружбы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яркие общие интересы не удержат отношения без внутренней надёжности и уважительного отношения к другому человеку.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дружбы — доверие, уважение и поддержка; остальные качества помогают ей развиваться, но не заменяют её.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 коллективное обсуждение, 2025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 дружбе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друзья понимают, что у каждого есть своё время, привычки и право на отдых. Уважение к личному пространству делает общение спокойным и надёжным.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дружба не требует постоянной переписки и немедленного ответа. Если человек занят семьёй, уроками или делом, это не означает холодности или равнодушия.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заставляет делать то, что кажется неправильным, и спокойно принимает отказ. В литературе именно такое уважение часто показывает зрелость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границы нарушаются снова и снова, отношения перестают быть дружбой. Тогда важно честно поговорить и понять, можно ли сохранить доверие.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хорошим другом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какие ежедневные действия укрепляют дружбу и делают её надёжной.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где дружба становится поступком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Тимур и его команда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А. П. Гайдара ребята помогают людям без громких слов и ищут возможность сделать добро тайно и быстро. На иллюстрации легко представить двор, записку с поручением и школьников, которые вместе спешат на помощь.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друг в испытании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школьной жизни дружба заметна не на перемене, а в сложный момент, когда нужно поддержать товарища и не дать ему остаться одному. Такая сцена хорошо передаёт верность, честность и готовность действовать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представление о дружбе с возрастом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дружба становится менее случайной и всё больше опирается на выбор, доверие и общие ценности.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близком человеке сохраняется, но с годами возрастает значение ответственности и самостоятельности.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теме, 2025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787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84441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0725" y="1197225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150" y="322275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93116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дружбу каждый день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Выполненное обещание показывает надёжность лучше любых красивых фраз. Когда друг знает, что на вас можно положиться, доверие становится крепче.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успехам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не завидует, когда у другого что-то получилось. Он умеет искренне порадоваться и поддержать, потому что чужой успех не уменьшает близость.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возникла обида или недопонимание, лучше сказать об этом спокойно. Честный разговор помогает снять напряжение раньше, чем ссора станет серьёзной.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Благодарить за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«спасибо» напоминает, что добро замечают и ценят. Благодарность делает отношения теплее и показывает уважение к усилиям другого человека.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секреты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доверенные слова нельзя пересказывать даже в шутку. Умение хранить тайну — важный признак уважения и одна из основ настоящей дружбы.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мой!: главный вывод урока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напоминает: дружба становится настоящей только тогда, когда её подтверждают делами, уважением и верностью. Именно так человек учится быть сильнее и добрее.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2026-05-22T12:23:10Z</dcterms:created>
  <dcterms:modified xsi:type="dcterms:W3CDTF">2026-05-22T12:23:10Z</dcterms:modified>
</cp:coreProperties>
</file>