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Ивана Грозного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русский царь укрепил власть и расширил страну — но оставил и тяжёлые последствия.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XVI веке: почему время Ивана IV было переломным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 века Московское государство объединило много земель, но управление, границы и хозяйство требовали реформ. После Орды Москва стала центром, а задач было сразу несколько: власть, безопасность, новые земли и торговые пути.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начала правления Ивана IV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1549 году созвали первый Земский собор: представители разных сословий обсуждали важные государственные решения. Это показывало, что страна училась управлять не только приказами сверху, но и общими обсуждениями.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1550-х годах усиливали порядок через новые органы управления и службу: появились стрелецкие полки, а также губные и земские структуры. Эти меры помогали держать контроль над территориями и быстрее решать местные проблемы.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1550 году приняли новый Судебник. Он укрепил роль центра и сделал правила суда и наказаний более едиными, чтобы уменьшить произвол местных властей и повысить предсказуемость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Казани и Астрахани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1552 году русские войска взяли Казань, а в 1556 году присоединили Астрахань. Эти успехи укрепили власть Москвы на Волге и ослабили противников на востоке и юго-востоке.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Волгой и усиление безопасности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над Казанским и Астраханским ханствами Россия получила выход к нижнему Поволжью. Речной путь становился всё важнее для торговли, а значит — для богатства и развития государства.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важным торговым путям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расширялась территория государства при Иване IV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крупное продвижение было связано с политическими и военными решениями: рост влияния происходил рывками, а не плавно.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 эпохи: территории расширялись за счёт ключевых событий, которые меняли карту региона.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хронология по Большой российской энциклопедии (статьи об Иване IV, взятии Казани, Астрахани и походе Ермака); значения — условный индекс для наглядности.
</a:t>
            </a:r>
            <a:endParaRPr lang="en-US" sz="8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освоения Сибири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под руководством Ермака начали продвижение за Урал против Сибирского ханства. Первые успехи укрепили позиции тех, кто стремился осваивать новые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1581–1582: поход Ермака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стала важной из‑за пушнины и возможности получать новые земли. В перспективе это влияло и на торговые маршруты на восток, связывая регион с другими землями России.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 источник ресурсов и путей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побед происходила более осторожная работа: отряды учились действовать на новых территориях и выстраивали отношения на местах. Освоение шло не одним ударом, а последовательно.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контроля и обмен с местными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Опричнина: особая политика Ивана Грозного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Опричнину ввели в 1565 году, и она продолжалась до 1572-го. Страна фактически делилась на опричнину и земщину, а опричники подчинялись лично царю и действовали от его имени.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Задумка была связана с борьбой против бояр и людей, которых объявляли подозрительными. На практике это сопровождалось насилием, конфискациями земель, страхом среди населения и разорением многих районов.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013" y="1145300"/>
            <a:ext cx="472007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правления Ивана IV и их значение
</a:t>
            </a:r>
            <a:endParaRPr lang="en-US" sz="2522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этапы: от усиления власти и управления до крупных внешнеполитических шагов и начала внутренних кризисов.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успехи по расширению территории сочетались с тяжёлыми внутренними потерями, что формировало противоречивую оценку эпохи.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хронология по Большой российской энциклопедии (статьи об Иване IV и ключевых событиях); *период продвижения в Сибирь охватывает события после начала похода.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война: борьба за выход к Балтике
</a:t>
            </a:r>
            <a:endParaRPr lang="en-US" sz="2909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 началась в 1558 году. Россия стремилась получить более выгодный выход к Балтийскому морю, чтобы усилить торговые связи с Европой.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1558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продолжения боевых действий война всё меньше давала ясный результат. Страна несла большие затраты, а получить удобный и стабильный морской путь не удавалось.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1570–1580-е: война становится долгой и тяжёлой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войны против России выступали Ливонский орден, Польское королевство и Великое княжество Литовское. Позже в конфликте активнее действовала и Швеция, из‑за чего борьба затянулась.
</a:t>
            </a:r>
            <a:endParaRPr lang="en-US" sz="1191" dirty="0"/>
          </a:p>
        </p:txBody>
      </p:sp>
      <p:sp>
        <p:nvSpPr>
          <p:cNvPr id="14" name="Text 7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1558–1560-е: столкновение с коалицией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1583 году война закончилась без достижения главной цели в ожидаемом виде. Для России это стало одной из самых тяжёлых кампаний XVI века и источником новых напряжений.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1583: завершение войны и последствия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 и Опричнины для страны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направления последствий: хозяйство страдало сильнее всего, а финансовая нагрузка и потери усиливали общую бедность.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доли подчёркивают общий вывод: внешние успехи оплачивались внутренними потерями и долгим восстановлением экономики.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последствий по историческим описаниям (учебные курсы и справочные статьи о Ливонской войне и Опричнине); цифры — условные для иллюстрации направлений, без претензии на точные расчёты.
</a:t>
            </a:r>
            <a:endParaRPr lang="en-US" sz="8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самодержавной власти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дума и влиятельные роды уже не могли так сильно влиять на решения государства. Царь сильнее опирался на собственные решения, а не на прежний баланс сил.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роли бояр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всё чаще связывались с личной волей царя. Такое управление усиливало единство страны, но делало жизнь людей более предсказуемой лишь для власти, а не для населения.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воля правителя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власть стала опираться на новых служилых людей и приказную систему. Это помогало управлять территориями более единообразно, хотя зависимость подданных от государства росла.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служилых и приказы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просвещение эпохи Ивана IV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XVI века развитие книгопечатания дало новый толчок знаниям. В 1564 году Иван Фёдоров и Пётр Мстиславец выпустили «Апостол» — одну из первых датированных печатных книг на Руси. Печатное слово становилось заметной частью просвещения.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 приходит в Россию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укреплялась церковная жизнь и велось активное храмовое строительство. Храмы служили не только религиозным центрами, но и символами устойчивости. Самый узнаваемый памятник — собор Покрова на Рву в Москве, известный как храм Василия Блаженного.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 образ духовной и государственной культуры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Летописание оставалось важнейшим способом осмыслить события и передать их следующим поколениям. Тексты фиксировали, что происходило в стране, и помогали людям понимать происходящее. Так складывалась общая историческая картина эпохи.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сохраняют память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войны меняли положение крестьян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причинно-следственных шагов отражает общий механизм усиления крепостной 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повседневная жизнь в XVI веке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городах и деревнях сталкивались с пожарами и ударами войны, а также с набегами крымских татар. Часто разрушались дома, а утраченный урожай означал голод и долгие беды.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налоги становились новым источником тревоги. В семьях не хватало средств, чтобы восстанавливать хозяйство, и приходилось надеяться на случай, который мог не прийти вовремя.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разорений люди теряли имущество и порой вынужденно покидали родные места. Переселения рождали новые трудности: поиск работы, жилья и защиты становился ежедневной задачей.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повседневность становилась более тревожной. Бедность и неуверенность в завтрашнем дне усиливались, а напряжение между разными группами населения росло.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по-разному оценивают Ивана Грозного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разных школ акцент может смещаться: одни больше говорят о создании институтов управления, другие — о последствиях насилия и о цене внешних успехов.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одно правление одновременно даёт и сильные государственные результаты, и тяжёлые утраты для общества, поэтому оценки остаются несводимыми к одной стороне.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в историографии (качественное сравнение; точные численные показатели не представлены).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для Московского государства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правления Ивана IV территория страны заметно увеличилась, а власть центра стала сильнее. Государство укрепляло контроль над землями и территориями на разных направлениях.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страна пережила хозяйственный упадок, а в ряде районов сократилось население. Усилилась социальная напряжённость: людям всё труднее было выдерживать давление войн и налогов.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закрепилась как крупное государство Восточной Европы и начала продвижение в сторону Сибири. Это означало новые возможности и новые интересы для торговли и освоения пространств.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35895"/>
            <a:ext cx="4335300" cy="19445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после Ивана IV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тяжёлые последствия правления существовали одновременно: часть наследия работала на усиление государства, другая часть оставляла долгий социальный след.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подчёркивает: изменения затронули и систему власти, и хозяйственную жизнь. Поэтому наследие воспринимается противоречиво — как результат силы и как результат потерь.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историография по эпохе Ивана IV (обобщённые сведения).
</a:t>
            </a:r>
            <a:endParaRPr lang="en-US" sz="13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в литературе, живописи и кино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кинематографе образ царя нередко строится вокруг конфликтов и переломных моментов. Сюжетность помогает зрителям почувствовать масштаб решений и их цену для близких людей.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усиливает драматизм конфликта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сюжет о гибели сына Ивана Ивановича. Он стал символом трагичности и внутреннего конфликта правления, вокруг которого культура снова и снова строит новые интерпретации.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мотив с гибелью Ивана Ивановича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Иван IV часто показан как правитель, который умеет действовать жёстко и решительно. Такая двойственность даёт авторам материал для споров: герой ли он или источник бед?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сильного, но жестокого правителя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обращаются к атмосфере времени: церемониям, власти и драмам. Через детали портретов и сцен они показывают напряжение между величием государства и человеческими страданиями.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Живописные интерпретации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наследие Ивана Грозного остаётся спорным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оставил после себя два разных результата: укрепление государства и тяжёлые человеческие потери. Одни историки подчёркивают его роль в создании сильной центральной власти и расширении границ.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напоминают о насилии, разорении, недоверии между людьми и долгих последствиях Опричнины и войн. Поэтому правление Ивана Грозного остаётся одной из самых обсуждаемых страниц истории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где успехи всегда имеют цену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Ивана IV включает реформы, расширение территории, присоединение Казани и Астрахани, начало продвижения в Сибирь и укрепление самодержавия. Оно также включает Ливонскую войну, Опричнину, разорение страны и усиление крепостной зависимости.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2026-05-14T15:11:03Z</dcterms:created>
  <dcterms:modified xsi:type="dcterms:W3CDTF">2026-05-14T15:11:03Z</dcterms:modified>
</cp:coreProperties>
</file>