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Наркотизм и безопасность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напрямую касается жизни подростка?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скрывается за наркотизмом и почему риск особенно высок в подростковом возрасте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Наркотизм — это употребление веществ, меняющих состояние сознания, без медицинских показаний и контроля врача. В подростковом возрасте самоконтроль ещё формируется, а давление группы и тяга к новому делают риск особенно заметным.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6" y="1755855"/>
            <a:ext cx="485400" cy="43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70" y="3328768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133" y="3328768"/>
            <a:ext cx="341325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4876" y="3362158"/>
            <a:ext cx="485400" cy="3883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Опиоиды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 вещества с выраженным обезболивающим и угнетающим действием. Они особенно опасны из-за риска резкого замедления дыхания и быстрого развития смертельного отравления.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Каннабиноиды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изменяют восприятие, внимание и скорость реакции, могут снижать критичность и мотивацию. У подростков это особенно опасно для учёбы, памяти и навыков принятия решений.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Стимуляторы
</a:t>
            </a:r>
            <a:pPr algn="l" indent="0" marL="0">
              <a:lnSpc>
                <a:spcPct val="90000"/>
              </a:lnSpc>
              <a:buNone/>
            </a:pPr>
            <a:r>
              <a:rPr lang="en-US" sz="45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вещества временно создают ощущение прилива сил, но перегружают нервную и сердечно-сосудистую системы. Возможны тревога, бессонница, аритмии и опасное истощение организма.
</a:t>
            </a:r>
            <a:endParaRPr lang="en-US" sz="1085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Седативные препараты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бесконтрольный приём вызывает заторможенность, нарушение координации и сонливость. При сочетании с алкоголем или другими веществами риск тяжёлого отравления резко возрастает.
</a:t>
            </a:r>
            <a:endParaRPr lang="en-US" sz="1141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Галлюциногены и ингалянты
</a:t>
            </a:r>
            <a:pPr algn="l" indent="0" marL="0">
              <a:lnSpc>
                <a:spcPct val="90000"/>
              </a:lnSpc>
              <a:buNone/>
            </a:pPr>
            <a:r>
              <a:rPr lang="en-US" sz="42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вещества искажают восприятие реальности и могут вызывать непредсказуемое поведение. Они опасны острыми нарушениями психики, отравлением и повреждением внутренних органов.
</a:t>
            </a:r>
            <a:endParaRPr lang="en-US" sz="1024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психоактивных веществ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вознаграждения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Психоактивные вещества вмешиваются в дофаминовую систему, создавая ложное ощущение удовольствия. Из-за этого мозг начинает хуже отличать краткий эффект от реальной опасности.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самоконтроль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зоны, отвечающие за планирование, оценку последствий и контроль импульсов. При этом страдают память, внимание и способность принимать взвешенные решения.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психоактивные вещества влияют на мозг подростка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возрастает, когда несколько неблагоприятных обстоятельств действуют одновременно и усиливают друг друга.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влияние сверстников, эмоциональное напряжение и дефицит поддержки взрослых; причина почти всегда комплексная.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вовлечения в употребление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факторов риска, используемых в профилактике подросткового употребления ПАВ.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причины и психологическая уязвимость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ощущение непонятости делают подростка особенно чувствительным к любому предложению «быть своим» в группе, даже если оно связано с опасным поведением.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и вера в собственную неуязвимость заставляют недооценивать последствия. Краткий эффект кажется управляемым, хотя контроль над ситуацией быстро ослабевает.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Медиасреда может представлять риск как норму или признак взрослости. Когда такие образы повторяются, снижается критичность и размывается граница между модой и опасностью.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стресс не умеют снимать безопасно, вещество начинает восприниматься как быстрый выход. Это закрепляет опасную привычку избегать проблемы вместо её решения.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первого опыта к зависимости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развития: от мотива к утрате контроля и социальной дезадаптации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25" y="2133101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886" y="2166491"/>
            <a:ext cx="485400" cy="38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624" y="2144917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0512" y="2133101"/>
            <a:ext cx="455100" cy="45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100" y="2166491"/>
            <a:ext cx="485400" cy="3883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употребления и тревожные сигналы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поведения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резкие перепады настроения, раздражительность, замкнутость и потеря интереса к обычным делам. Подросток становится менее доступным для общения и чаще избегает вопросов.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2173889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 учёбе
</a:t>
            </a:r>
            <a:pPr algn="l" indent="0" marL="0">
              <a:lnSpc>
                <a:spcPct val="90000"/>
              </a:lnSpc>
              <a:buNone/>
            </a:pPr>
            <a:r>
              <a:rPr lang="en-US" sz="48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Снижается внимание на уроках, растёт число пропусков, ухудшаются оценки и пропадает прежняя дисциплина. Эти изменения особенно заметны, если они возникли внезапно.
</a:t>
            </a:r>
            <a:endParaRPr lang="en-US" sz="1173" dirty="0"/>
          </a:p>
        </p:txBody>
      </p:sp>
      <p:sp>
        <p:nvSpPr>
          <p:cNvPr id="12" name="Text 4"/>
          <p:cNvSpPr txBox="1"/>
          <p:nvPr/>
        </p:nvSpPr>
        <p:spPr>
          <a:xfrm>
            <a:off x="393462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физические признаки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Тревогу вызывают необычные запахи, покраснение глаз, слишком широкие или узкие зрачки, дрожь, сонливость либо бессонница. Такие признаки нельзя игнорировать.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569536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Косвенные сигналы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Поводом насторожиться становятся исчезновение денег, вещей и постоянные объяснения, не совпадающие с реальностью. Часто меняется и круг общения.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456107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опасного поведения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следов инъекций, резкие изменения аппетита и скрытность в личных вещах могут указывать на серьёзную проблему. Чем раньше замечены сигналы, тем выше шанс помочь.
</a:t>
            </a:r>
            <a:endParaRPr lang="en-US" sz="1163" dirty="0"/>
          </a:p>
        </p:txBody>
      </p:sp>
      <p:sp>
        <p:nvSpPr>
          <p:cNvPr id="15" name="Text 7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употребления и тревожные сигналы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819" y="2043977"/>
            <a:ext cx="4289812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наркотизма для органов и систем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страдают не отдельные органы, а весь организм сразу.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Наркотизм быстро бьёт по нескольким системам одновременно и повышает вероятность тяжёлых, иногда необратимых осложнений.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медицинских последствий употребления психоактивных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редкие эпизоды могут закончиться травмой, отравлением или конфликтом, поэтому безопасной «малой дозы» не существует.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употребление, тем выше риск потери здоровья, учёбы и социальных связей; вред накапливается по нарастающей.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и долгосрочные последствия употребления
</a:t>
            </a:r>
            <a:endParaRPr lang="en-US" sz="2988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профилактической оценки рисков употребления психоактивных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Передозировка: признаки смертельной опасности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сознания, редкое или остановленное дыхание, синюшность губ, судороги и отсутствие реакции на голос или прикосновения — это признаки, при которых требуется немедленная помощь.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Передозировка опасна быстрым развитием кислородного голодания, поэтому промедление может привести к смерти или необратимому поражению мозга уже в первые минуты.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Инъекционное употребление повышает риск заражения ВИЧ, гепатитами B и C, а также бактериальными инфекциями, если используются общие шприцы и нестерильные инструменты.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кожи, попадание крови и незащищённые половые контакты усиливают вероятность передачи инфекции и осложняют лечение уже после первого эпизода риска.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наркотизм затрагивает не только самого человека: он способствует распространению инфекций и увеличивает нагрузку на семью, школу и систему здравоохранения.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Наркотизм и инфекционная безопасность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подозрении на передозировку
</a:t>
            </a:r>
            <a:pPr algn="l" indent="0" marL="0">
              <a:lnSpc>
                <a:spcPct val="90000"/>
              </a:lnSpc>
              <a:buNone/>
            </a:pPr>
            <a:r>
              <a:rPr lang="en-US" sz="86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неотложном состоянии до прибытия медицинской помощи.
</a:t>
            </a:r>
            <a:endParaRPr lang="en-US" sz="2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профилактика строится на нескольких опорах сразу: среде, навыках и доступе к помощи. Один запрет не заменяет устойчивых привычек и поддержки взрослых.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сочетание защитных факторов, тем ниже вероятность вовлечения в употребление и тем раньше можно предотвратить развитие проблемы.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Профилактика: что реально снижает риск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профилактике наркотизма и охране здоровья подростков.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контакт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разговоры, внимание к самочувствию и интерес к делам подростка помогают заметить изменения поведения без давления и подозрений.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трудный момент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обсуждение стресса, конфликтов и тревог помогает вовремя обратиться за помощью и не искать опасные способы снятия напряжения.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правила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договорённости о режиме, ответственности и границах делают поведение предсказуемым и снижают риск скрытности и конфликтов.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фактор защиты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наркотиках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распространённых заблуждений и реальных последствий помогает подросткам критически оценивать риск.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представления снижают настороженность, поэтому критическое мышление и проверка информации — важная часть личной безопасности.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профилактике наркотизма.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пакетик в кармане
</a:t>
            </a:r>
            <a:pPr algn="l" indent="0" marL="0">
              <a:lnSpc>
                <a:spcPct val="90000"/>
              </a:lnSpc>
              <a:buNone/>
            </a:pPr>
            <a:r>
              <a:rPr lang="en-US" sz="47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считает находку случайной мелочью, но для закона важны хранение и приобретение. Впереди могут быть проверка, разбирательство и последствия для будущего обучения и репутации.
</a:t>
            </a:r>
            <a:endParaRPr lang="en-US" sz="113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«передать другу»
</a:t>
            </a:r>
            <a:pPr algn="l" indent="0" marL="0">
              <a:lnSpc>
                <a:spcPct val="90000"/>
              </a:lnSpc>
              <a:buNone/>
            </a:pPr>
            <a:r>
              <a:rPr lang="en-US" sz="45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предлагают перевезти или передать запрещённое вещество, он становится участником правонарушения. Ошибка быстро превращается в серьёзную правовую проблему для него и его семьи.
</a:t>
            </a:r>
            <a:endParaRPr lang="en-US" sz="1099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других
</a:t>
            </a:r>
            <a:pPr algn="l" indent="0" marL="0">
              <a:lnSpc>
                <a:spcPct val="90000"/>
              </a:lnSpc>
              <a:buNone/>
            </a:pPr>
            <a:r>
              <a:rPr lang="en-US" sz="43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опасно склонение несовершеннолетних к употреблению или сбыту. Такой поступок разрушает не только здоровье, но и образовательную траекторию, ограничивая дальнейшие возможности.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последствия и ответственность несовершеннолетних
</a:t>
            </a:r>
            <a:endParaRPr lang="en-US" sz="2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можно начать с того взрослого, которому подросток доверяет больше всего, а затем подключить специалистов без промедления.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надёжный путь — не откладывать разговор: ранний контакт с близкими и специалистами повышает шанс остановить проблему вовремя.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обращаться за помощью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доверия 8-800-2000-122; экстренные службы 103 и 112; школьные и медицинские службы помощи подросткам.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Отказывайтесь от сомнительных предложений сразу и без оправданий, выбирайте круг общения, где уважают границы и не требуют опасных поступков ради признания.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Поддерживайте режим сна, физическую активность и полезную занятость: они помогают снижать стресс, укрепляют самоконтроль и уменьшают зависимость от случайных импульсов.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информацию, замечайте тревожные признаки у себя и друзей и не откладывайте обращение к взрослым, если ситуация вызывает сомнение или страх.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стратегия безопасности подростка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безопасность начинается с информированности и ответственности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Наркотизм подрывает здоровье, учёбу, отношения и правовую защиту, но раннее распознавание риска, поддержка семьи и своевременная помощь позволяют предотвратить тяжёлые последствия.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2026-05-21T05:51:34Z</dcterms:created>
  <dcterms:modified xsi:type="dcterms:W3CDTF">2026-05-21T05:51:34Z</dcterms:modified>
</cp:coreProperties>
</file>