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«Бег»: трагедия Гражданской войны и судьбы эмиграции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о крушении мира, испытании совести и цене исторического бегства.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фоне катастрофы эпохи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вырос из памяти о Гражданской войне, крымской эвакуации и русской эмиграции. Булгаков обращается к истории, чтобы показать, как поражение армии превращается в личную и культурную трагедию.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судьба текста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работал над пьесой в 1926–1928 годах, постоянно уточняя исторические детали и сценическую форму, чтобы усилить драматическое напряжение.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советском театре текст долго оставался проблемным: сочувственное изображение белых и эмиграции вступало в конфликт с официальной идеологией времени.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«Бег» ценят как произведение, которое показывает не только поражение, но и психологию людей, оказавшихся между памятью, родиной и изгнанием.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пьесы и восемь снов как форма художественного времени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Тревожная, разорванная 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построена как цепь восьми снов, поэтому события воспринимаются не как спокойный рассказ, а как череда тревожных видений. Такая форма усиливает ощущение нестабильности.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исторического изгнания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героев из России в Крым, затем в Константинополь и дальше фиксирует путь утраты дома. Пространство становится знаком исторического разрыва, а не просто местом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историческое потрясение переходит в следующее и меняет судьбы героев.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как последовательность переломов: внешнее движение приводит к внутренней утрате и нравственной проверке.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Булгаков, пьеса «Бег»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сюжета пьесы «Бег»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смысловые функции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Хлудов воплощает трагедию военного человека, который сохраняет власть, но утрачивает внутреннюю опору и покой.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Чарнота соединяет авантюрность, комизм и жизнелюбие, оставаясь живым и активным даже в условиях изгнания.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Голубков и Серафима связаны с темой любви, которая проходит через страх, разлуку и историческое насилие.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Корзухин показывает мир расчёта и приспособления, где нравственные принципы легко уступают личной выгоде.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Хлудова: власть, вина и нравственное опустошение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Хлудов — носитель военной власти, которая в условиях распада превращается в источник внутренней казни. В нём сочетаются жесткость, усталость, страх и нарастающее чувство вины.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доказывает: историческая сила не освобождает от нравственного суда. Победа в гражданской войне не отменяет духовного поражения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каждый герой отражает свой способ существования в эпоху катастрофы.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просто действующие лица, а разные модели поведения перед лицом исторического распада.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Булгаков, пьеса «Бег»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пьесы и их художественные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Гражданской войны как национальной трагедии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изображает Гражданскую войну не как череду боёв, а как разрушение общего нравственного и культурного пространства, в котором люди перестают понимать друг друга.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братоубийственном конфликте размываются привычные границы между правотой и виной, победой и поражением, героизмом и жестокостью.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ломает не только армии: она разрывает семьи, уничтожает доверие и делает мирную жизнь почти невозможной.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краха к нравственному выбору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героев в пьесе «Бег» показывает, как внешняя катастрофа превращается в внутреннее испытание.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эмиграции и утраты Родины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1920: исход из Крыма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Белого движения герои оказываются в потоке вынужденного отъезда. Само перемещение уже означает разрыв с привычным миром и утрату опоры.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Константинополь: жизнь на обочине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чужом городе русские живут без устойчивого статуса и понятного будущего. Бедность, зависимость и бесприютность делают эмиграцию не спасением, а испытанием.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России не отпускает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родины герои продолжают жить прошлым. Новое пространство не становится своим, поэтому изгнание превращается в медленное внутреннее исчезновение.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только обозначают путь героев, но и передают состояние потерянности, когда история движет людьми сильнее их собственной воли.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движения и неопределённости: они связывают частную судьбу с историческим переломом и усиливают ощущение бесприютности.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пьесы М. А. Булгакова «Бег»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образов и мотивов в пьесе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пьесы: трагедия, ирония и разговорная речь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строит реплики на столкновении высокой трагической интонации и живой разговорной речи, поэтому историческая катастрофа звучит одновременно серьёзно и по-человечески близко.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и резкие обороты не ослабляют драму, а, наоборот, подчёркивают страх, усталость и нервное напряжение героев, оказавшихся в невыносимых обстоятельствах.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ёмкие замечания персонажей придают тексту философскую глубину: за внешней бравадой слышится горечь поражения, а за шуткой — внутреннее опустошение.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пьесу многослойной: читатель видит не только события гражданской войны, но и то, как люди защищаются от ужаса и унижения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личного и исторического в линии Голубкова и Серафимы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которой не дают жить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Голубков и Серафима пытаются сохранить близость в мире, где постоянно приходится спасаться, скрываться и выбирать между страхом и верностью. Их чувства разворачиваются не в тишине, а среди тревоги, разлуки и давления извне, поэтому любовь приобретает особенно хрупкий, почти беззащитный характер.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судьба под давлением истории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линия показывает, что война вмешивается в личную жизнь не абстрактно, а через конкретные потери и унижения. Герои не могут быть просто влюблёнными: каждый шаг определяется опасностью, нуждой и чужой властью, которая ломает привычные человеческие отношения.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ключевые темы раскрываются в тексте и зачем они важны для общего смысла пьесы.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подчинены одному центру: исторический перелом раскрывается через личную драму, а не через сухое описание событий.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М. А. Булгакова «Бег»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пьесы «Бег»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22686"/>
            <a:ext cx="415500" cy="33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своеобразие: трагедия, драма и сатирическая интонация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с необратимой утратой, распадом прежнего мира и ощущением, что герои не могут вернуться к прежней жизни даже ценой личных усилий.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драма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диалоги и столкновения характеров раскрывают внутренние противоречия героев, делая историческое событие предметом личного нравственного переживания.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Приспособленцы и люди без твёрдых убеждений показаны с иронической остротой, что усиливает критическое отношение к моральной пустоте эпохи.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история и восприятие пьесы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пьеса оставалась трудной для советской сцены: тема Белого движения и эмиграции воспринималась как идеологически рискованная, поэтому полноценное признание пришло не сразу.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«Бег» утвердился как одна из самых сильных драм Булгакова: выразительные диалоги, массовые сцены и смешение трагического с ироническим сделали его сценически живым.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разные приёмы так, что каждый эпизод одновременно передаёт событие, настроение и скрытый смысл происходящего.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символика, контраст и психологизм: именно они удерживают пьесу между исторической конкретностью и обобщением.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пьесы М. А. Булгакова «Бег»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определяющие выразительность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важной для школьного изучения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помогает увидеть революцию и Гражданскую войну через судьбы конкретных людей, а не через сухую схему дат, событий и лозунгов. Это развивает историческое мышление и внимание к человеческой цене истории.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учит различать авторскую позицию и взгляды персонажей, а также обсуждать вину, память, утрату и достоинство. Такие темы делают анализ текста не формальным, а по-настоящему содержательным.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остаётся актуальным, потому что ставит вопросы, понятные и современному читателю: что происходит с человеком в эпоху катастрофы и можно ли сохранить себя, когда мир вокруг рушится.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как память о катастрофе и выбор человека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бегство не отменяет ни вины, ни памяти, ни потери Родины. Именно поэтому пьеса звучит как серьёзный разговор о цене истории и человеческом достоинстве.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2026-05-23T20:31:14Z</dcterms:created>
  <dcterms:modified xsi:type="dcterms:W3CDTF">2026-05-23T20:31:14Z</dcterms:modified>
</cp:coreProperties>
</file>